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1250" r:id="rId2"/>
    <p:sldId id="760" r:id="rId3"/>
    <p:sldId id="1271" r:id="rId4"/>
    <p:sldId id="1272" r:id="rId5"/>
    <p:sldId id="1273" r:id="rId6"/>
    <p:sldId id="1275" r:id="rId7"/>
    <p:sldId id="1279" r:id="rId8"/>
    <p:sldId id="1278" r:id="rId9"/>
    <p:sldId id="1277" r:id="rId10"/>
    <p:sldId id="1282" r:id="rId11"/>
    <p:sldId id="1280" r:id="rId12"/>
    <p:sldId id="1281" r:id="rId13"/>
    <p:sldId id="1284" r:id="rId14"/>
    <p:sldId id="1293" r:id="rId15"/>
    <p:sldId id="1295" r:id="rId16"/>
    <p:sldId id="1296" r:id="rId17"/>
    <p:sldId id="1287" r:id="rId18"/>
    <p:sldId id="1288" r:id="rId19"/>
    <p:sldId id="1289" r:id="rId20"/>
    <p:sldId id="1291" r:id="rId21"/>
    <p:sldId id="1664" r:id="rId22"/>
    <p:sldId id="1549" r:id="rId23"/>
    <p:sldId id="1666" r:id="rId24"/>
    <p:sldId id="1374" r:id="rId25"/>
    <p:sldId id="1274" r:id="rId26"/>
    <p:sldId id="1297" r:id="rId27"/>
    <p:sldId id="1276" r:id="rId28"/>
    <p:sldId id="127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F54D4-7527-4680-802F-9FEA787D1774}" v="65" dt="2023-06-14T13:04:1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130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385F54D4-7527-4680-802F-9FEA787D1774}"/>
    <pc:docChg chg="undo redo custSel addSld delSld modSld sldOrd delMainMaster">
      <pc:chgData name="Mohamed Abuella" userId="f0c53cbd-2cd9-4eb2-b036-7340ae5a781e" providerId="ADAL" clId="{385F54D4-7527-4680-802F-9FEA787D1774}" dt="2023-06-14T13:04:35.004" v="505" actId="1076"/>
      <pc:docMkLst>
        <pc:docMk/>
      </pc:docMkLst>
      <pc:sldChg chg="modSp">
        <pc:chgData name="Mohamed Abuella" userId="f0c53cbd-2cd9-4eb2-b036-7340ae5a781e" providerId="ADAL" clId="{385F54D4-7527-4680-802F-9FEA787D1774}" dt="2023-06-14T12:55:19.941" v="436" actId="1076"/>
        <pc:sldMkLst>
          <pc:docMk/>
          <pc:sldMk cId="4203306338" sldId="1270"/>
        </pc:sldMkLst>
        <pc:picChg chg="mod">
          <ac:chgData name="Mohamed Abuella" userId="f0c53cbd-2cd9-4eb2-b036-7340ae5a781e" providerId="ADAL" clId="{385F54D4-7527-4680-802F-9FEA787D1774}" dt="2023-06-14T12:55:19.941" v="436" actId="1076"/>
          <ac:picMkLst>
            <pc:docMk/>
            <pc:sldMk cId="4203306338" sldId="1270"/>
            <ac:picMk id="11" creationId="{FDF955A9-00B5-446C-A18C-1321F0C962FD}"/>
          </ac:picMkLst>
        </pc:picChg>
      </pc:sldChg>
      <pc:sldChg chg="modSp mod">
        <pc:chgData name="Mohamed Abuella" userId="f0c53cbd-2cd9-4eb2-b036-7340ae5a781e" providerId="ADAL" clId="{385F54D4-7527-4680-802F-9FEA787D1774}" dt="2023-06-14T12:45:39.820" v="284" actId="6549"/>
        <pc:sldMkLst>
          <pc:docMk/>
          <pc:sldMk cId="4094993119" sldId="1271"/>
        </pc:sldMkLst>
        <pc:spChg chg="mod">
          <ac:chgData name="Mohamed Abuella" userId="f0c53cbd-2cd9-4eb2-b036-7340ae5a781e" providerId="ADAL" clId="{385F54D4-7527-4680-802F-9FEA787D1774}" dt="2023-06-14T12:45:39.820" v="284" actId="6549"/>
          <ac:spMkLst>
            <pc:docMk/>
            <pc:sldMk cId="4094993119" sldId="1271"/>
            <ac:spMk id="9" creationId="{E8D6C5EB-952C-4643-8388-78DCA898185C}"/>
          </ac:spMkLst>
        </pc:spChg>
      </pc:sldChg>
      <pc:sldChg chg="modSp mod">
        <pc:chgData name="Mohamed Abuella" userId="f0c53cbd-2cd9-4eb2-b036-7340ae5a781e" providerId="ADAL" clId="{385F54D4-7527-4680-802F-9FEA787D1774}" dt="2023-06-14T12:48:33.435" v="300" actId="113"/>
        <pc:sldMkLst>
          <pc:docMk/>
          <pc:sldMk cId="3124663488" sldId="1272"/>
        </pc:sldMkLst>
        <pc:spChg chg="mod">
          <ac:chgData name="Mohamed Abuella" userId="f0c53cbd-2cd9-4eb2-b036-7340ae5a781e" providerId="ADAL" clId="{385F54D4-7527-4680-802F-9FEA787D1774}" dt="2023-06-14T12:48:33.435" v="300" actId="113"/>
          <ac:spMkLst>
            <pc:docMk/>
            <pc:sldMk cId="3124663488" sldId="1272"/>
            <ac:spMk id="9" creationId="{E8D6C5EB-952C-4643-8388-78DCA898185C}"/>
          </ac:spMkLst>
        </pc:spChg>
      </pc:sldChg>
      <pc:sldChg chg="modSp mod">
        <pc:chgData name="Mohamed Abuella" userId="f0c53cbd-2cd9-4eb2-b036-7340ae5a781e" providerId="ADAL" clId="{385F54D4-7527-4680-802F-9FEA787D1774}" dt="2023-06-14T12:49:19.225" v="301" actId="27107"/>
        <pc:sldMkLst>
          <pc:docMk/>
          <pc:sldMk cId="2901228834" sldId="1273"/>
        </pc:sldMkLst>
        <pc:spChg chg="mod">
          <ac:chgData name="Mohamed Abuella" userId="f0c53cbd-2cd9-4eb2-b036-7340ae5a781e" providerId="ADAL" clId="{385F54D4-7527-4680-802F-9FEA787D1774}" dt="2023-06-14T12:49:19.225" v="301" actId="27107"/>
          <ac:spMkLst>
            <pc:docMk/>
            <pc:sldMk cId="2901228834" sldId="1273"/>
            <ac:spMk id="6" creationId="{FCF22CF2-8D37-4473-8B3C-49CF6FEEEC00}"/>
          </ac:spMkLst>
        </pc:spChg>
      </pc:sldChg>
      <pc:sldChg chg="modSp mod">
        <pc:chgData name="Mohamed Abuella" userId="f0c53cbd-2cd9-4eb2-b036-7340ae5a781e" providerId="ADAL" clId="{385F54D4-7527-4680-802F-9FEA787D1774}" dt="2023-06-14T13:04:35.004" v="505" actId="1076"/>
        <pc:sldMkLst>
          <pc:docMk/>
          <pc:sldMk cId="3993452182" sldId="1276"/>
        </pc:sldMkLst>
        <pc:spChg chg="mod">
          <ac:chgData name="Mohamed Abuella" userId="f0c53cbd-2cd9-4eb2-b036-7340ae5a781e" providerId="ADAL" clId="{385F54D4-7527-4680-802F-9FEA787D1774}" dt="2023-06-14T13:00:53.002" v="488" actId="20577"/>
          <ac:spMkLst>
            <pc:docMk/>
            <pc:sldMk cId="3993452182" sldId="1276"/>
            <ac:spMk id="9" creationId="{3124844C-43CD-4B23-BB7E-4D1C14F33ADA}"/>
          </ac:spMkLst>
        </pc:spChg>
        <pc:picChg chg="mod">
          <ac:chgData name="Mohamed Abuella" userId="f0c53cbd-2cd9-4eb2-b036-7340ae5a781e" providerId="ADAL" clId="{385F54D4-7527-4680-802F-9FEA787D1774}" dt="2023-06-14T13:04:35.004" v="505" actId="1076"/>
          <ac:picMkLst>
            <pc:docMk/>
            <pc:sldMk cId="3993452182" sldId="1276"/>
            <ac:picMk id="2" creationId="{00000000-0000-0000-0000-000000000000}"/>
          </ac:picMkLst>
        </pc:picChg>
      </pc:sldChg>
      <pc:sldChg chg="modSp mod">
        <pc:chgData name="Mohamed Abuella" userId="f0c53cbd-2cd9-4eb2-b036-7340ae5a781e" providerId="ADAL" clId="{385F54D4-7527-4680-802F-9FEA787D1774}" dt="2023-06-14T12:52:31.337" v="312" actId="20577"/>
        <pc:sldMkLst>
          <pc:docMk/>
          <pc:sldMk cId="3736489596" sldId="1297"/>
        </pc:sldMkLst>
        <pc:spChg chg="mod">
          <ac:chgData name="Mohamed Abuella" userId="f0c53cbd-2cd9-4eb2-b036-7340ae5a781e" providerId="ADAL" clId="{385F54D4-7527-4680-802F-9FEA787D1774}" dt="2023-06-14T12:52:31.337" v="312" actId="20577"/>
          <ac:spMkLst>
            <pc:docMk/>
            <pc:sldMk cId="3736489596" sldId="1297"/>
            <ac:spMk id="2" creationId="{00000000-0000-0000-0000-000000000000}"/>
          </ac:spMkLst>
        </pc:spChg>
      </pc:sldChg>
      <pc:sldChg chg="addSp delSp modSp add mod">
        <pc:chgData name="Mohamed Abuella" userId="f0c53cbd-2cd9-4eb2-b036-7340ae5a781e" providerId="ADAL" clId="{385F54D4-7527-4680-802F-9FEA787D1774}" dt="2023-06-14T13:04:18.455" v="502" actId="1076"/>
        <pc:sldMkLst>
          <pc:docMk/>
          <pc:sldMk cId="698916398" sldId="1374"/>
        </pc:sldMkLst>
        <pc:spChg chg="mod">
          <ac:chgData name="Mohamed Abuella" userId="f0c53cbd-2cd9-4eb2-b036-7340ae5a781e" providerId="ADAL" clId="{385F54D4-7527-4680-802F-9FEA787D1774}" dt="2023-06-14T12:28:59.029" v="53" actId="1036"/>
          <ac:spMkLst>
            <pc:docMk/>
            <pc:sldMk cId="698916398" sldId="1374"/>
            <ac:spMk id="3" creationId="{78B7512A-0DAD-8A08-D6D8-5B5FC163AF4E}"/>
          </ac:spMkLst>
        </pc:spChg>
        <pc:spChg chg="mod">
          <ac:chgData name="Mohamed Abuella" userId="f0c53cbd-2cd9-4eb2-b036-7340ae5a781e" providerId="ADAL" clId="{385F54D4-7527-4680-802F-9FEA787D1774}" dt="2023-06-14T12:28:59.029" v="53" actId="1036"/>
          <ac:spMkLst>
            <pc:docMk/>
            <pc:sldMk cId="698916398" sldId="1374"/>
            <ac:spMk id="4" creationId="{1A834518-7731-69E9-BBBB-4E6540350548}"/>
          </ac:spMkLst>
        </pc:spChg>
        <pc:spChg chg="mod">
          <ac:chgData name="Mohamed Abuella" userId="f0c53cbd-2cd9-4eb2-b036-7340ae5a781e" providerId="ADAL" clId="{385F54D4-7527-4680-802F-9FEA787D1774}" dt="2023-06-14T12:28:59.029" v="53" actId="1036"/>
          <ac:spMkLst>
            <pc:docMk/>
            <pc:sldMk cId="698916398" sldId="1374"/>
            <ac:spMk id="5" creationId="{018E2E10-5FD2-3CBA-9813-36A23BD43613}"/>
          </ac:spMkLst>
        </pc:spChg>
        <pc:spChg chg="mod">
          <ac:chgData name="Mohamed Abuella" userId="f0c53cbd-2cd9-4eb2-b036-7340ae5a781e" providerId="ADAL" clId="{385F54D4-7527-4680-802F-9FEA787D1774}" dt="2023-06-14T12:28:59.029" v="53" actId="1036"/>
          <ac:spMkLst>
            <pc:docMk/>
            <pc:sldMk cId="698916398" sldId="1374"/>
            <ac:spMk id="7" creationId="{F3E9AA56-67C5-1A85-1A63-93D4B36ACA8F}"/>
          </ac:spMkLst>
        </pc:spChg>
        <pc:spChg chg="mod">
          <ac:chgData name="Mohamed Abuella" userId="f0c53cbd-2cd9-4eb2-b036-7340ae5a781e" providerId="ADAL" clId="{385F54D4-7527-4680-802F-9FEA787D1774}" dt="2023-06-14T12:28:59.029" v="53" actId="1036"/>
          <ac:spMkLst>
            <pc:docMk/>
            <pc:sldMk cId="698916398" sldId="1374"/>
            <ac:spMk id="8" creationId="{C1582C0E-23EC-94B8-3F32-BBBAD9A1BC7F}"/>
          </ac:spMkLst>
        </pc:spChg>
        <pc:spChg chg="mod">
          <ac:chgData name="Mohamed Abuella" userId="f0c53cbd-2cd9-4eb2-b036-7340ae5a781e" providerId="ADAL" clId="{385F54D4-7527-4680-802F-9FEA787D1774}" dt="2023-06-14T12:28:59.029" v="53" actId="1036"/>
          <ac:spMkLst>
            <pc:docMk/>
            <pc:sldMk cId="698916398" sldId="1374"/>
            <ac:spMk id="10" creationId="{5C0BD412-B352-5C07-0751-6334E2984F85}"/>
          </ac:spMkLst>
        </pc:spChg>
        <pc:spChg chg="mod">
          <ac:chgData name="Mohamed Abuella" userId="f0c53cbd-2cd9-4eb2-b036-7340ae5a781e" providerId="ADAL" clId="{385F54D4-7527-4680-802F-9FEA787D1774}" dt="2023-06-14T12:28:59.029" v="53" actId="1036"/>
          <ac:spMkLst>
            <pc:docMk/>
            <pc:sldMk cId="698916398" sldId="1374"/>
            <ac:spMk id="11" creationId="{F7D2CA35-CB7B-1B28-D188-096E3FEFD985}"/>
          </ac:spMkLst>
        </pc:spChg>
        <pc:spChg chg="mod">
          <ac:chgData name="Mohamed Abuella" userId="f0c53cbd-2cd9-4eb2-b036-7340ae5a781e" providerId="ADAL" clId="{385F54D4-7527-4680-802F-9FEA787D1774}" dt="2023-06-14T12:28:59.029" v="53" actId="1036"/>
          <ac:spMkLst>
            <pc:docMk/>
            <pc:sldMk cId="698916398" sldId="1374"/>
            <ac:spMk id="12" creationId="{E3816047-8E22-AC37-531E-4F75DDA9C14C}"/>
          </ac:spMkLst>
        </pc:spChg>
        <pc:spChg chg="mod">
          <ac:chgData name="Mohamed Abuella" userId="f0c53cbd-2cd9-4eb2-b036-7340ae5a781e" providerId="ADAL" clId="{385F54D4-7527-4680-802F-9FEA787D1774}" dt="2023-06-14T12:28:59.029" v="53" actId="1036"/>
          <ac:spMkLst>
            <pc:docMk/>
            <pc:sldMk cId="698916398" sldId="1374"/>
            <ac:spMk id="13" creationId="{C23BF876-BFC4-6BB9-30F6-6759CD6DFFFA}"/>
          </ac:spMkLst>
        </pc:spChg>
        <pc:spChg chg="mod">
          <ac:chgData name="Mohamed Abuella" userId="f0c53cbd-2cd9-4eb2-b036-7340ae5a781e" providerId="ADAL" clId="{385F54D4-7527-4680-802F-9FEA787D1774}" dt="2023-06-14T12:28:59.029" v="53" actId="1036"/>
          <ac:spMkLst>
            <pc:docMk/>
            <pc:sldMk cId="698916398" sldId="1374"/>
            <ac:spMk id="15" creationId="{FB865D0D-F912-A5BB-B38C-22E3E71A3FC2}"/>
          </ac:spMkLst>
        </pc:spChg>
        <pc:spChg chg="mod">
          <ac:chgData name="Mohamed Abuella" userId="f0c53cbd-2cd9-4eb2-b036-7340ae5a781e" providerId="ADAL" clId="{385F54D4-7527-4680-802F-9FEA787D1774}" dt="2023-06-14T12:28:59.029" v="53" actId="1036"/>
          <ac:spMkLst>
            <pc:docMk/>
            <pc:sldMk cId="698916398" sldId="1374"/>
            <ac:spMk id="16" creationId="{B7E2ED21-2B0F-C6F4-2F3D-C4679F8C2D02}"/>
          </ac:spMkLst>
        </pc:spChg>
        <pc:spChg chg="mod">
          <ac:chgData name="Mohamed Abuella" userId="f0c53cbd-2cd9-4eb2-b036-7340ae5a781e" providerId="ADAL" clId="{385F54D4-7527-4680-802F-9FEA787D1774}" dt="2023-06-14T12:28:59.029" v="53" actId="1036"/>
          <ac:spMkLst>
            <pc:docMk/>
            <pc:sldMk cId="698916398" sldId="1374"/>
            <ac:spMk id="17" creationId="{FA47D425-A15F-7C19-7C0C-2FC1F1129384}"/>
          </ac:spMkLst>
        </pc:spChg>
        <pc:spChg chg="mod">
          <ac:chgData name="Mohamed Abuella" userId="f0c53cbd-2cd9-4eb2-b036-7340ae5a781e" providerId="ADAL" clId="{385F54D4-7527-4680-802F-9FEA787D1774}" dt="2023-06-14T12:28:59.029" v="53" actId="1036"/>
          <ac:spMkLst>
            <pc:docMk/>
            <pc:sldMk cId="698916398" sldId="1374"/>
            <ac:spMk id="18" creationId="{BE9E2ED3-2B4C-6189-2A99-C7B5D2AC4B7A}"/>
          </ac:spMkLst>
        </pc:spChg>
        <pc:spChg chg="add mod">
          <ac:chgData name="Mohamed Abuella" userId="f0c53cbd-2cd9-4eb2-b036-7340ae5a781e" providerId="ADAL" clId="{385F54D4-7527-4680-802F-9FEA787D1774}" dt="2023-06-14T13:04:04.906" v="496"/>
          <ac:spMkLst>
            <pc:docMk/>
            <pc:sldMk cId="698916398" sldId="1374"/>
            <ac:spMk id="19" creationId="{255C575B-F726-C298-EA51-1E1DB470BBAB}"/>
          </ac:spMkLst>
        </pc:spChg>
        <pc:spChg chg="add del mod">
          <ac:chgData name="Mohamed Abuella" userId="f0c53cbd-2cd9-4eb2-b036-7340ae5a781e" providerId="ADAL" clId="{385F54D4-7527-4680-802F-9FEA787D1774}" dt="2023-06-14T12:29:05.506" v="54" actId="478"/>
          <ac:spMkLst>
            <pc:docMk/>
            <pc:sldMk cId="698916398" sldId="1374"/>
            <ac:spMk id="19" creationId="{B1C53F68-F699-F496-B2A6-2251D642BAE0}"/>
          </ac:spMkLst>
        </pc:spChg>
        <pc:spChg chg="mod">
          <ac:chgData name="Mohamed Abuella" userId="f0c53cbd-2cd9-4eb2-b036-7340ae5a781e" providerId="ADAL" clId="{385F54D4-7527-4680-802F-9FEA787D1774}" dt="2023-06-14T12:28:59.029" v="53" actId="1036"/>
          <ac:spMkLst>
            <pc:docMk/>
            <pc:sldMk cId="698916398" sldId="1374"/>
            <ac:spMk id="20" creationId="{28B70817-0688-C79A-35F0-A3C9BC02A991}"/>
          </ac:spMkLst>
        </pc:spChg>
        <pc:spChg chg="mod">
          <ac:chgData name="Mohamed Abuella" userId="f0c53cbd-2cd9-4eb2-b036-7340ae5a781e" providerId="ADAL" clId="{385F54D4-7527-4680-802F-9FEA787D1774}" dt="2023-06-14T12:28:59.029" v="53" actId="1036"/>
          <ac:spMkLst>
            <pc:docMk/>
            <pc:sldMk cId="698916398" sldId="1374"/>
            <ac:spMk id="22" creationId="{25BAA0B6-AD9B-4F63-2D8F-B689423528D4}"/>
          </ac:spMkLst>
        </pc:spChg>
        <pc:spChg chg="add mod">
          <ac:chgData name="Mohamed Abuella" userId="f0c53cbd-2cd9-4eb2-b036-7340ae5a781e" providerId="ADAL" clId="{385F54D4-7527-4680-802F-9FEA787D1774}" dt="2023-06-14T12:29:45.782" v="55"/>
          <ac:spMkLst>
            <pc:docMk/>
            <pc:sldMk cId="698916398" sldId="1374"/>
            <ac:spMk id="28" creationId="{4F2F2D0F-0E2C-9A5F-2F9B-115D94C73198}"/>
          </ac:spMkLst>
        </pc:spChg>
        <pc:grpChg chg="mod">
          <ac:chgData name="Mohamed Abuella" userId="f0c53cbd-2cd9-4eb2-b036-7340ae5a781e" providerId="ADAL" clId="{385F54D4-7527-4680-802F-9FEA787D1774}" dt="2023-06-14T12:28:59.029" v="53" actId="1036"/>
          <ac:grpSpMkLst>
            <pc:docMk/>
            <pc:sldMk cId="698916398" sldId="1374"/>
            <ac:grpSpMk id="2" creationId="{EDCA3FEF-DEBB-45C7-3000-0A48609A8A22}"/>
          </ac:grpSpMkLst>
        </pc:grpChg>
        <pc:grpChg chg="mod">
          <ac:chgData name="Mohamed Abuella" userId="f0c53cbd-2cd9-4eb2-b036-7340ae5a781e" providerId="ADAL" clId="{385F54D4-7527-4680-802F-9FEA787D1774}" dt="2023-06-14T12:28:59.029" v="53" actId="1036"/>
          <ac:grpSpMkLst>
            <pc:docMk/>
            <pc:sldMk cId="698916398" sldId="1374"/>
            <ac:grpSpMk id="6" creationId="{E9B5500D-67FD-21CA-E48C-7897F220E8F7}"/>
          </ac:grpSpMkLst>
        </pc:grpChg>
        <pc:grpChg chg="mod">
          <ac:chgData name="Mohamed Abuella" userId="f0c53cbd-2cd9-4eb2-b036-7340ae5a781e" providerId="ADAL" clId="{385F54D4-7527-4680-802F-9FEA787D1774}" dt="2023-06-14T12:28:59.029" v="53" actId="1036"/>
          <ac:grpSpMkLst>
            <pc:docMk/>
            <pc:sldMk cId="698916398" sldId="1374"/>
            <ac:grpSpMk id="9" creationId="{AC923013-6F85-4821-D74C-7C8C74BC94CB}"/>
          </ac:grpSpMkLst>
        </pc:grpChg>
        <pc:grpChg chg="mod">
          <ac:chgData name="Mohamed Abuella" userId="f0c53cbd-2cd9-4eb2-b036-7340ae5a781e" providerId="ADAL" clId="{385F54D4-7527-4680-802F-9FEA787D1774}" dt="2023-06-14T12:28:59.029" v="53" actId="1036"/>
          <ac:grpSpMkLst>
            <pc:docMk/>
            <pc:sldMk cId="698916398" sldId="1374"/>
            <ac:grpSpMk id="14" creationId="{8690F834-5E05-C95C-D99B-4CC704C4D6E2}"/>
          </ac:grpSpMkLst>
        </pc:grpChg>
        <pc:grpChg chg="mod">
          <ac:chgData name="Mohamed Abuella" userId="f0c53cbd-2cd9-4eb2-b036-7340ae5a781e" providerId="ADAL" clId="{385F54D4-7527-4680-802F-9FEA787D1774}" dt="2023-06-14T12:28:59.029" v="53" actId="1036"/>
          <ac:grpSpMkLst>
            <pc:docMk/>
            <pc:sldMk cId="698916398" sldId="1374"/>
            <ac:grpSpMk id="21" creationId="{BF9DA5AF-461F-B01F-BC56-03A4659ABB8E}"/>
          </ac:grpSpMkLst>
        </pc:grpChg>
        <pc:grpChg chg="mod">
          <ac:chgData name="Mohamed Abuella" userId="f0c53cbd-2cd9-4eb2-b036-7340ae5a781e" providerId="ADAL" clId="{385F54D4-7527-4680-802F-9FEA787D1774}" dt="2023-06-14T12:28:59.029" v="53" actId="1036"/>
          <ac:grpSpMkLst>
            <pc:docMk/>
            <pc:sldMk cId="698916398" sldId="1374"/>
            <ac:grpSpMk id="23" creationId="{143DFB6B-215A-4F9E-3D08-82928B1DE898}"/>
          </ac:grpSpMkLst>
        </pc:grpChg>
        <pc:picChg chg="mod">
          <ac:chgData name="Mohamed Abuella" userId="f0c53cbd-2cd9-4eb2-b036-7340ae5a781e" providerId="ADAL" clId="{385F54D4-7527-4680-802F-9FEA787D1774}" dt="2023-06-14T12:28:59.029" v="53" actId="1036"/>
          <ac:picMkLst>
            <pc:docMk/>
            <pc:sldMk cId="698916398" sldId="1374"/>
            <ac:picMk id="24" creationId="{A4B5B335-EBF7-4DAF-957F-836C8325F103}"/>
          </ac:picMkLst>
        </pc:picChg>
        <pc:picChg chg="mod">
          <ac:chgData name="Mohamed Abuella" userId="f0c53cbd-2cd9-4eb2-b036-7340ae5a781e" providerId="ADAL" clId="{385F54D4-7527-4680-802F-9FEA787D1774}" dt="2023-06-14T12:28:59.029" v="53" actId="1036"/>
          <ac:picMkLst>
            <pc:docMk/>
            <pc:sldMk cId="698916398" sldId="1374"/>
            <ac:picMk id="25" creationId="{0C180549-2DCC-404E-9887-E8864D523449}"/>
          </ac:picMkLst>
        </pc:picChg>
        <pc:picChg chg="mod">
          <ac:chgData name="Mohamed Abuella" userId="f0c53cbd-2cd9-4eb2-b036-7340ae5a781e" providerId="ADAL" clId="{385F54D4-7527-4680-802F-9FEA787D1774}" dt="2023-06-14T13:04:14.422" v="500" actId="1076"/>
          <ac:picMkLst>
            <pc:docMk/>
            <pc:sldMk cId="698916398" sldId="1374"/>
            <ac:picMk id="26" creationId="{A44CA9A5-72C3-4EC4-8892-15550E14F7DB}"/>
          </ac:picMkLst>
        </pc:picChg>
        <pc:picChg chg="mod">
          <ac:chgData name="Mohamed Abuella" userId="f0c53cbd-2cd9-4eb2-b036-7340ae5a781e" providerId="ADAL" clId="{385F54D4-7527-4680-802F-9FEA787D1774}" dt="2023-06-14T13:04:13.255" v="499" actId="1076"/>
          <ac:picMkLst>
            <pc:docMk/>
            <pc:sldMk cId="698916398" sldId="1374"/>
            <ac:picMk id="27" creationId="{B578CFC6-D712-42D1-AEED-84F11A2A60B8}"/>
          </ac:picMkLst>
        </pc:picChg>
        <pc:picChg chg="mod">
          <ac:chgData name="Mohamed Abuella" userId="f0c53cbd-2cd9-4eb2-b036-7340ae5a781e" providerId="ADAL" clId="{385F54D4-7527-4680-802F-9FEA787D1774}" dt="2023-06-14T12:28:59.029" v="53" actId="1036"/>
          <ac:picMkLst>
            <pc:docMk/>
            <pc:sldMk cId="698916398" sldId="1374"/>
            <ac:picMk id="31" creationId="{6C517D74-32BC-46C3-889D-0929CE69A85E}"/>
          </ac:picMkLst>
        </pc:picChg>
        <pc:picChg chg="mod">
          <ac:chgData name="Mohamed Abuella" userId="f0c53cbd-2cd9-4eb2-b036-7340ae5a781e" providerId="ADAL" clId="{385F54D4-7527-4680-802F-9FEA787D1774}" dt="2023-06-14T12:28:59.029" v="53" actId="1036"/>
          <ac:picMkLst>
            <pc:docMk/>
            <pc:sldMk cId="698916398" sldId="1374"/>
            <ac:picMk id="37" creationId="{5691F3B5-4DDB-497A-9941-10262423E997}"/>
          </ac:picMkLst>
        </pc:picChg>
        <pc:picChg chg="mod">
          <ac:chgData name="Mohamed Abuella" userId="f0c53cbd-2cd9-4eb2-b036-7340ae5a781e" providerId="ADAL" clId="{385F54D4-7527-4680-802F-9FEA787D1774}" dt="2023-06-14T12:28:59.029" v="53" actId="1036"/>
          <ac:picMkLst>
            <pc:docMk/>
            <pc:sldMk cId="698916398" sldId="1374"/>
            <ac:picMk id="39" creationId="{B1F375FF-8236-4238-9707-3C885FB68BF8}"/>
          </ac:picMkLst>
        </pc:picChg>
        <pc:picChg chg="del mod">
          <ac:chgData name="Mohamed Abuella" userId="f0c53cbd-2cd9-4eb2-b036-7340ae5a781e" providerId="ADAL" clId="{385F54D4-7527-4680-802F-9FEA787D1774}" dt="2023-06-14T12:33:26.515" v="168" actId="478"/>
          <ac:picMkLst>
            <pc:docMk/>
            <pc:sldMk cId="698916398" sldId="1374"/>
            <ac:picMk id="40" creationId="{65B0D4E8-3BF2-4850-A6D6-7DE6BD292C14}"/>
          </ac:picMkLst>
        </pc:picChg>
        <pc:picChg chg="mod">
          <ac:chgData name="Mohamed Abuella" userId="f0c53cbd-2cd9-4eb2-b036-7340ae5a781e" providerId="ADAL" clId="{385F54D4-7527-4680-802F-9FEA787D1774}" dt="2023-06-14T12:33:31.577" v="171" actId="1076"/>
          <ac:picMkLst>
            <pc:docMk/>
            <pc:sldMk cId="698916398" sldId="1374"/>
            <ac:picMk id="41" creationId="{9814907F-F7DA-435B-975D-571EC69F11DA}"/>
          </ac:picMkLst>
        </pc:picChg>
        <pc:picChg chg="mod">
          <ac:chgData name="Mohamed Abuella" userId="f0c53cbd-2cd9-4eb2-b036-7340ae5a781e" providerId="ADAL" clId="{385F54D4-7527-4680-802F-9FEA787D1774}" dt="2023-06-14T13:04:18.455" v="502" actId="1076"/>
          <ac:picMkLst>
            <pc:docMk/>
            <pc:sldMk cId="698916398" sldId="1374"/>
            <ac:picMk id="42" creationId="{2D59A498-43CD-4EA3-BA8A-9CCF8BC25103}"/>
          </ac:picMkLst>
        </pc:picChg>
      </pc:sldChg>
      <pc:sldChg chg="addSp delSp modSp add mod ord">
        <pc:chgData name="Mohamed Abuella" userId="f0c53cbd-2cd9-4eb2-b036-7340ae5a781e" providerId="ADAL" clId="{385F54D4-7527-4680-802F-9FEA787D1774}" dt="2023-06-14T13:03:29.481" v="489"/>
        <pc:sldMkLst>
          <pc:docMk/>
          <pc:sldMk cId="1918763602" sldId="1549"/>
        </pc:sldMkLst>
        <pc:spChg chg="mod">
          <ac:chgData name="Mohamed Abuella" userId="f0c53cbd-2cd9-4eb2-b036-7340ae5a781e" providerId="ADAL" clId="{385F54D4-7527-4680-802F-9FEA787D1774}" dt="2023-06-14T12:39:14.230" v="282" actId="1076"/>
          <ac:spMkLst>
            <pc:docMk/>
            <pc:sldMk cId="1918763602" sldId="1549"/>
            <ac:spMk id="2" creationId="{3835FFE2-6451-C2A7-0639-6C27670EBE71}"/>
          </ac:spMkLst>
        </pc:spChg>
        <pc:spChg chg="mod">
          <ac:chgData name="Mohamed Abuella" userId="f0c53cbd-2cd9-4eb2-b036-7340ae5a781e" providerId="ADAL" clId="{385F54D4-7527-4680-802F-9FEA787D1774}" dt="2023-06-14T12:25:22.122" v="11" actId="1582"/>
          <ac:spMkLst>
            <pc:docMk/>
            <pc:sldMk cId="1918763602" sldId="1549"/>
            <ac:spMk id="4" creationId="{6AB3A31B-7ED9-21EC-FA16-3BD38B364DBA}"/>
          </ac:spMkLst>
        </pc:spChg>
        <pc:spChg chg="del mod">
          <ac:chgData name="Mohamed Abuella" userId="f0c53cbd-2cd9-4eb2-b036-7340ae5a781e" providerId="ADAL" clId="{385F54D4-7527-4680-802F-9FEA787D1774}" dt="2023-06-14T12:38:49.958" v="268" actId="21"/>
          <ac:spMkLst>
            <pc:docMk/>
            <pc:sldMk cId="1918763602" sldId="1549"/>
            <ac:spMk id="5" creationId="{B3CCC4C7-5C23-B5FD-61C5-AB4BCFB58B63}"/>
          </ac:spMkLst>
        </pc:spChg>
        <pc:spChg chg="add mod">
          <ac:chgData name="Mohamed Abuella" userId="f0c53cbd-2cd9-4eb2-b036-7340ae5a781e" providerId="ADAL" clId="{385F54D4-7527-4680-802F-9FEA787D1774}" dt="2023-06-14T13:03:29.481" v="489"/>
          <ac:spMkLst>
            <pc:docMk/>
            <pc:sldMk cId="1918763602" sldId="1549"/>
            <ac:spMk id="5" creationId="{D62C95B3-6658-19C9-2E7A-7D0768DC591C}"/>
          </ac:spMkLst>
        </pc:spChg>
        <pc:spChg chg="add mod">
          <ac:chgData name="Mohamed Abuella" userId="f0c53cbd-2cd9-4eb2-b036-7340ae5a781e" providerId="ADAL" clId="{385F54D4-7527-4680-802F-9FEA787D1774}" dt="2023-06-14T12:28:44.348" v="29"/>
          <ac:spMkLst>
            <pc:docMk/>
            <pc:sldMk cId="1918763602" sldId="1549"/>
            <ac:spMk id="6" creationId="{1B5FFAED-D04C-AE4E-A581-0633BC37095D}"/>
          </ac:spMkLst>
        </pc:spChg>
        <pc:spChg chg="mod">
          <ac:chgData name="Mohamed Abuella" userId="f0c53cbd-2cd9-4eb2-b036-7340ae5a781e" providerId="ADAL" clId="{385F54D4-7527-4680-802F-9FEA787D1774}" dt="2023-06-14T12:39:14.230" v="282" actId="1076"/>
          <ac:spMkLst>
            <pc:docMk/>
            <pc:sldMk cId="1918763602" sldId="1549"/>
            <ac:spMk id="7" creationId="{0F828DC3-9092-ECF2-FC3D-ACB3209AB7A3}"/>
          </ac:spMkLst>
        </pc:spChg>
        <pc:spChg chg="add del mod">
          <ac:chgData name="Mohamed Abuella" userId="f0c53cbd-2cd9-4eb2-b036-7340ae5a781e" providerId="ADAL" clId="{385F54D4-7527-4680-802F-9FEA787D1774}" dt="2023-06-14T12:38:47.788" v="267"/>
          <ac:spMkLst>
            <pc:docMk/>
            <pc:sldMk cId="1918763602" sldId="1549"/>
            <ac:spMk id="9" creationId="{0BD37174-D696-31D0-5846-36775A9F7CB1}"/>
          </ac:spMkLst>
        </pc:spChg>
        <pc:spChg chg="add mod">
          <ac:chgData name="Mohamed Abuella" userId="f0c53cbd-2cd9-4eb2-b036-7340ae5a781e" providerId="ADAL" clId="{385F54D4-7527-4680-802F-9FEA787D1774}" dt="2023-06-14T12:56:48.856" v="438" actId="2711"/>
          <ac:spMkLst>
            <pc:docMk/>
            <pc:sldMk cId="1918763602" sldId="1549"/>
            <ac:spMk id="10" creationId="{85521DEC-35EB-BEF1-124E-7A062168AC1F}"/>
          </ac:spMkLst>
        </pc:spChg>
        <pc:spChg chg="mod">
          <ac:chgData name="Mohamed Abuella" userId="f0c53cbd-2cd9-4eb2-b036-7340ae5a781e" providerId="ADAL" clId="{385F54D4-7527-4680-802F-9FEA787D1774}" dt="2023-06-14T12:39:14.230" v="282" actId="1076"/>
          <ac:spMkLst>
            <pc:docMk/>
            <pc:sldMk cId="1918763602" sldId="1549"/>
            <ac:spMk id="14" creationId="{99320D5A-FDE6-FAB1-80DF-9B50C1BC8FC1}"/>
          </ac:spMkLst>
        </pc:spChg>
        <pc:spChg chg="mod">
          <ac:chgData name="Mohamed Abuella" userId="f0c53cbd-2cd9-4eb2-b036-7340ae5a781e" providerId="ADAL" clId="{385F54D4-7527-4680-802F-9FEA787D1774}" dt="2023-06-14T12:25:37.123" v="12" actId="1582"/>
          <ac:spMkLst>
            <pc:docMk/>
            <pc:sldMk cId="1918763602" sldId="1549"/>
            <ac:spMk id="32" creationId="{5A25042C-4320-B947-D777-3A7C942F3671}"/>
          </ac:spMkLst>
        </pc:spChg>
        <pc:spChg chg="mod">
          <ac:chgData name="Mohamed Abuella" userId="f0c53cbd-2cd9-4eb2-b036-7340ae5a781e" providerId="ADAL" clId="{385F54D4-7527-4680-802F-9FEA787D1774}" dt="2023-06-14T12:39:14.230" v="282" actId="1076"/>
          <ac:spMkLst>
            <pc:docMk/>
            <pc:sldMk cId="1918763602" sldId="1549"/>
            <ac:spMk id="42" creationId="{FE12B2DC-AE97-656B-705A-92C962866E3C}"/>
          </ac:spMkLst>
        </pc:spChg>
        <pc:spChg chg="mod">
          <ac:chgData name="Mohamed Abuella" userId="f0c53cbd-2cd9-4eb2-b036-7340ae5a781e" providerId="ADAL" clId="{385F54D4-7527-4680-802F-9FEA787D1774}" dt="2023-06-14T12:39:14.230" v="282" actId="1076"/>
          <ac:spMkLst>
            <pc:docMk/>
            <pc:sldMk cId="1918763602" sldId="1549"/>
            <ac:spMk id="47" creationId="{1810D4A3-F4F3-B033-855E-11D0938EDCCA}"/>
          </ac:spMkLst>
        </pc:spChg>
        <pc:spChg chg="mod">
          <ac:chgData name="Mohamed Abuella" userId="f0c53cbd-2cd9-4eb2-b036-7340ae5a781e" providerId="ADAL" clId="{385F54D4-7527-4680-802F-9FEA787D1774}" dt="2023-06-14T12:39:14.230" v="282" actId="1076"/>
          <ac:spMkLst>
            <pc:docMk/>
            <pc:sldMk cId="1918763602" sldId="1549"/>
            <ac:spMk id="49" creationId="{0E004A9D-2C4B-A7E2-7782-8CCF83E8E432}"/>
          </ac:spMkLst>
        </pc:spChg>
        <pc:spChg chg="mod">
          <ac:chgData name="Mohamed Abuella" userId="f0c53cbd-2cd9-4eb2-b036-7340ae5a781e" providerId="ADAL" clId="{385F54D4-7527-4680-802F-9FEA787D1774}" dt="2023-06-14T12:39:14.230" v="282" actId="1076"/>
          <ac:spMkLst>
            <pc:docMk/>
            <pc:sldMk cId="1918763602" sldId="1549"/>
            <ac:spMk id="55" creationId="{8F7ADC1F-59A5-C7E3-F8F9-AB931AC155DC}"/>
          </ac:spMkLst>
        </pc:spChg>
        <pc:spChg chg="mod">
          <ac:chgData name="Mohamed Abuella" userId="f0c53cbd-2cd9-4eb2-b036-7340ae5a781e" providerId="ADAL" clId="{385F54D4-7527-4680-802F-9FEA787D1774}" dt="2023-06-14T12:39:14.230" v="282" actId="1076"/>
          <ac:spMkLst>
            <pc:docMk/>
            <pc:sldMk cId="1918763602" sldId="1549"/>
            <ac:spMk id="56" creationId="{BBB1A419-AE2B-36F1-AB6F-0005B2337999}"/>
          </ac:spMkLst>
        </pc:spChg>
        <pc:grpChg chg="add del mod">
          <ac:chgData name="Mohamed Abuella" userId="f0c53cbd-2cd9-4eb2-b036-7340ae5a781e" providerId="ADAL" clId="{385F54D4-7527-4680-802F-9FEA787D1774}" dt="2023-06-14T12:39:14.230" v="282" actId="1076"/>
          <ac:grpSpMkLst>
            <pc:docMk/>
            <pc:sldMk cId="1918763602" sldId="1549"/>
            <ac:grpSpMk id="3" creationId="{8360A43D-C877-2E2F-DE3A-6F55198928F8}"/>
          </ac:grpSpMkLst>
        </pc:grpChg>
      </pc:sldChg>
      <pc:sldChg chg="add del">
        <pc:chgData name="Mohamed Abuella" userId="f0c53cbd-2cd9-4eb2-b036-7340ae5a781e" providerId="ADAL" clId="{385F54D4-7527-4680-802F-9FEA787D1774}" dt="2023-06-14T12:26:58.540" v="18" actId="47"/>
        <pc:sldMkLst>
          <pc:docMk/>
          <pc:sldMk cId="3668693362" sldId="1659"/>
        </pc:sldMkLst>
      </pc:sldChg>
      <pc:sldChg chg="addSp delSp modSp add mod">
        <pc:chgData name="Mohamed Abuella" userId="f0c53cbd-2cd9-4eb2-b036-7340ae5a781e" providerId="ADAL" clId="{385F54D4-7527-4680-802F-9FEA787D1774}" dt="2023-06-14T13:03:55.071" v="494" actId="1076"/>
        <pc:sldMkLst>
          <pc:docMk/>
          <pc:sldMk cId="2226131652" sldId="1664"/>
        </pc:sldMkLst>
        <pc:spChg chg="add mod">
          <ac:chgData name="Mohamed Abuella" userId="f0c53cbd-2cd9-4eb2-b036-7340ae5a781e" providerId="ADAL" clId="{385F54D4-7527-4680-802F-9FEA787D1774}" dt="2023-06-14T13:03:31.598" v="490"/>
          <ac:spMkLst>
            <pc:docMk/>
            <pc:sldMk cId="2226131652" sldId="1664"/>
            <ac:spMk id="2" creationId="{764723AF-02CE-B5E1-9D6D-F725857AA07F}"/>
          </ac:spMkLst>
        </pc:spChg>
        <pc:spChg chg="add mod">
          <ac:chgData name="Mohamed Abuella" userId="f0c53cbd-2cd9-4eb2-b036-7340ae5a781e" providerId="ADAL" clId="{385F54D4-7527-4680-802F-9FEA787D1774}" dt="2023-06-14T12:35:57.629" v="188"/>
          <ac:spMkLst>
            <pc:docMk/>
            <pc:sldMk cId="2226131652" sldId="1664"/>
            <ac:spMk id="4" creationId="{81677DF8-7849-39A1-6369-3817FF4999BA}"/>
          </ac:spMkLst>
        </pc:spChg>
        <pc:spChg chg="add mod">
          <ac:chgData name="Mohamed Abuella" userId="f0c53cbd-2cd9-4eb2-b036-7340ae5a781e" providerId="ADAL" clId="{385F54D4-7527-4680-802F-9FEA787D1774}" dt="2023-06-14T12:56:40.869" v="437" actId="2711"/>
          <ac:spMkLst>
            <pc:docMk/>
            <pc:sldMk cId="2226131652" sldId="1664"/>
            <ac:spMk id="7" creationId="{649FDF39-6959-96FF-38F8-FD8466166BAB}"/>
          </ac:spMkLst>
        </pc:spChg>
        <pc:spChg chg="add del mod">
          <ac:chgData name="Mohamed Abuella" userId="f0c53cbd-2cd9-4eb2-b036-7340ae5a781e" providerId="ADAL" clId="{385F54D4-7527-4680-802F-9FEA787D1774}" dt="2023-06-14T12:38:43.171" v="264" actId="21"/>
          <ac:spMkLst>
            <pc:docMk/>
            <pc:sldMk cId="2226131652" sldId="1664"/>
            <ac:spMk id="8" creationId="{86C4703D-472A-28D3-7C3E-94E40FFF67E7}"/>
          </ac:spMkLst>
        </pc:spChg>
        <pc:spChg chg="add del mod">
          <ac:chgData name="Mohamed Abuella" userId="f0c53cbd-2cd9-4eb2-b036-7340ae5a781e" providerId="ADAL" clId="{385F54D4-7527-4680-802F-9FEA787D1774}" dt="2023-06-14T12:39:02.596" v="278" actId="21"/>
          <ac:spMkLst>
            <pc:docMk/>
            <pc:sldMk cId="2226131652" sldId="1664"/>
            <ac:spMk id="9" creationId="{956D39A5-D800-EA66-73DD-3DFB793F156A}"/>
          </ac:spMkLst>
        </pc:spChg>
        <pc:grpChg chg="del mod">
          <ac:chgData name="Mohamed Abuella" userId="f0c53cbd-2cd9-4eb2-b036-7340ae5a781e" providerId="ADAL" clId="{385F54D4-7527-4680-802F-9FEA787D1774}" dt="2023-06-14T12:35:21.140" v="182" actId="21"/>
          <ac:grpSpMkLst>
            <pc:docMk/>
            <pc:sldMk cId="2226131652" sldId="1664"/>
            <ac:grpSpMk id="177" creationId="{33A1C709-786C-15DE-CB6F-80FC93F53D96}"/>
          </ac:grpSpMkLst>
        </pc:grpChg>
        <pc:picChg chg="add mod">
          <ac:chgData name="Mohamed Abuella" userId="f0c53cbd-2cd9-4eb2-b036-7340ae5a781e" providerId="ADAL" clId="{385F54D4-7527-4680-802F-9FEA787D1774}" dt="2023-06-14T13:03:55.071" v="494" actId="1076"/>
          <ac:picMkLst>
            <pc:docMk/>
            <pc:sldMk cId="2226131652" sldId="1664"/>
            <ac:picMk id="3" creationId="{6031D881-C51B-E130-6DBD-1F7C850260BC}"/>
          </ac:picMkLst>
        </pc:picChg>
        <pc:picChg chg="mod">
          <ac:chgData name="Mohamed Abuella" userId="f0c53cbd-2cd9-4eb2-b036-7340ae5a781e" providerId="ADAL" clId="{385F54D4-7527-4680-802F-9FEA787D1774}" dt="2023-06-14T12:35:17.482" v="181" actId="14100"/>
          <ac:picMkLst>
            <pc:docMk/>
            <pc:sldMk cId="2226131652" sldId="1664"/>
            <ac:picMk id="5" creationId="{11445843-2BF6-438C-FB24-122060DD14E6}"/>
          </ac:picMkLst>
        </pc:picChg>
        <pc:picChg chg="mod">
          <ac:chgData name="Mohamed Abuella" userId="f0c53cbd-2cd9-4eb2-b036-7340ae5a781e" providerId="ADAL" clId="{385F54D4-7527-4680-802F-9FEA787D1774}" dt="2023-06-14T12:34:58.865" v="177" actId="1076"/>
          <ac:picMkLst>
            <pc:docMk/>
            <pc:sldMk cId="2226131652" sldId="1664"/>
            <ac:picMk id="94" creationId="{B5445B20-FCAD-61DC-9AB5-B31EAB53EB7C}"/>
          </ac:picMkLst>
        </pc:picChg>
      </pc:sldChg>
      <pc:sldChg chg="add del">
        <pc:chgData name="Mohamed Abuella" userId="f0c53cbd-2cd9-4eb2-b036-7340ae5a781e" providerId="ADAL" clId="{385F54D4-7527-4680-802F-9FEA787D1774}" dt="2023-06-14T12:26:55.536" v="16"/>
        <pc:sldMkLst>
          <pc:docMk/>
          <pc:sldMk cId="3070454212" sldId="1665"/>
        </pc:sldMkLst>
      </pc:sldChg>
      <pc:sldChg chg="addSp delSp modSp add del mod">
        <pc:chgData name="Mohamed Abuella" userId="f0c53cbd-2cd9-4eb2-b036-7340ae5a781e" providerId="ADAL" clId="{385F54D4-7527-4680-802F-9FEA787D1774}" dt="2023-06-14T12:31:07.636" v="68" actId="47"/>
        <pc:sldMkLst>
          <pc:docMk/>
          <pc:sldMk cId="3452370898" sldId="1665"/>
        </pc:sldMkLst>
        <pc:spChg chg="del">
          <ac:chgData name="Mohamed Abuella" userId="f0c53cbd-2cd9-4eb2-b036-7340ae5a781e" providerId="ADAL" clId="{385F54D4-7527-4680-802F-9FEA787D1774}" dt="2023-06-14T12:31:05.457" v="67" actId="21"/>
          <ac:spMkLst>
            <pc:docMk/>
            <pc:sldMk cId="3452370898" sldId="1665"/>
            <ac:spMk id="2" creationId="{AEB70E86-0A44-73E8-D21A-57E10BC58BB4}"/>
          </ac:spMkLst>
        </pc:spChg>
        <pc:spChg chg="add mod">
          <ac:chgData name="Mohamed Abuella" userId="f0c53cbd-2cd9-4eb2-b036-7340ae5a781e" providerId="ADAL" clId="{385F54D4-7527-4680-802F-9FEA787D1774}" dt="2023-06-14T12:28:46.129" v="30"/>
          <ac:spMkLst>
            <pc:docMk/>
            <pc:sldMk cId="3452370898" sldId="1665"/>
            <ac:spMk id="3" creationId="{3DCED41C-041E-827F-A516-AFB4F6CF0B75}"/>
          </ac:spMkLst>
        </pc:spChg>
      </pc:sldChg>
      <pc:sldChg chg="add del">
        <pc:chgData name="Mohamed Abuella" userId="f0c53cbd-2cd9-4eb2-b036-7340ae5a781e" providerId="ADAL" clId="{385F54D4-7527-4680-802F-9FEA787D1774}" dt="2023-06-14T12:30:12.204" v="57"/>
        <pc:sldMkLst>
          <pc:docMk/>
          <pc:sldMk cId="669266434" sldId="1666"/>
        </pc:sldMkLst>
      </pc:sldChg>
      <pc:sldChg chg="addSp delSp modSp add del mod">
        <pc:chgData name="Mohamed Abuella" userId="f0c53cbd-2cd9-4eb2-b036-7340ae5a781e" providerId="ADAL" clId="{385F54D4-7527-4680-802F-9FEA787D1774}" dt="2023-06-14T13:04:00.374" v="495"/>
        <pc:sldMkLst>
          <pc:docMk/>
          <pc:sldMk cId="4243850395" sldId="1666"/>
        </pc:sldMkLst>
        <pc:spChg chg="add del">
          <ac:chgData name="Mohamed Abuella" userId="f0c53cbd-2cd9-4eb2-b036-7340ae5a781e" providerId="ADAL" clId="{385F54D4-7527-4680-802F-9FEA787D1774}" dt="2023-06-14T12:30:41.033" v="63" actId="478"/>
          <ac:spMkLst>
            <pc:docMk/>
            <pc:sldMk cId="4243850395" sldId="1666"/>
            <ac:spMk id="2" creationId="{3835FFE2-6451-C2A7-0639-6C27670EBE71}"/>
          </ac:spMkLst>
        </pc:spChg>
        <pc:spChg chg="add mod">
          <ac:chgData name="Mohamed Abuella" userId="f0c53cbd-2cd9-4eb2-b036-7340ae5a781e" providerId="ADAL" clId="{385F54D4-7527-4680-802F-9FEA787D1774}" dt="2023-06-14T13:04:00.374" v="495"/>
          <ac:spMkLst>
            <pc:docMk/>
            <pc:sldMk cId="4243850395" sldId="1666"/>
            <ac:spMk id="2" creationId="{FAF4F9C4-184D-0BF8-F867-7573A8E2744F}"/>
          </ac:spMkLst>
        </pc:spChg>
        <pc:spChg chg="add del">
          <ac:chgData name="Mohamed Abuella" userId="f0c53cbd-2cd9-4eb2-b036-7340ae5a781e" providerId="ADAL" clId="{385F54D4-7527-4680-802F-9FEA787D1774}" dt="2023-06-14T12:30:41.033" v="63" actId="478"/>
          <ac:spMkLst>
            <pc:docMk/>
            <pc:sldMk cId="4243850395" sldId="1666"/>
            <ac:spMk id="5" creationId="{B3CCC4C7-5C23-B5FD-61C5-AB4BCFB58B63}"/>
          </ac:spMkLst>
        </pc:spChg>
        <pc:spChg chg="add del">
          <ac:chgData name="Mohamed Abuella" userId="f0c53cbd-2cd9-4eb2-b036-7340ae5a781e" providerId="ADAL" clId="{385F54D4-7527-4680-802F-9FEA787D1774}" dt="2023-06-14T12:30:41.033" v="63" actId="478"/>
          <ac:spMkLst>
            <pc:docMk/>
            <pc:sldMk cId="4243850395" sldId="1666"/>
            <ac:spMk id="7" creationId="{0F828DC3-9092-ECF2-FC3D-ACB3209AB7A3}"/>
          </ac:spMkLst>
        </pc:spChg>
        <pc:spChg chg="mod">
          <ac:chgData name="Mohamed Abuella" userId="f0c53cbd-2cd9-4eb2-b036-7340ae5a781e" providerId="ADAL" clId="{385F54D4-7527-4680-802F-9FEA787D1774}" dt="2023-06-14T12:30:52.593" v="64"/>
          <ac:spMkLst>
            <pc:docMk/>
            <pc:sldMk cId="4243850395" sldId="1666"/>
            <ac:spMk id="11" creationId="{CBE89E9C-7E39-BCEB-0B3F-6123B8183B30}"/>
          </ac:spMkLst>
        </pc:spChg>
        <pc:spChg chg="mod">
          <ac:chgData name="Mohamed Abuella" userId="f0c53cbd-2cd9-4eb2-b036-7340ae5a781e" providerId="ADAL" clId="{385F54D4-7527-4680-802F-9FEA787D1774}" dt="2023-06-14T12:30:52.593" v="64"/>
          <ac:spMkLst>
            <pc:docMk/>
            <pc:sldMk cId="4243850395" sldId="1666"/>
            <ac:spMk id="12" creationId="{A5D7CB58-9D33-0572-1C08-DC703F5CD30C}"/>
          </ac:spMkLst>
        </pc:spChg>
        <pc:spChg chg="mod">
          <ac:chgData name="Mohamed Abuella" userId="f0c53cbd-2cd9-4eb2-b036-7340ae5a781e" providerId="ADAL" clId="{385F54D4-7527-4680-802F-9FEA787D1774}" dt="2023-06-14T12:30:52.593" v="64"/>
          <ac:spMkLst>
            <pc:docMk/>
            <pc:sldMk cId="4243850395" sldId="1666"/>
            <ac:spMk id="13" creationId="{27E83790-8FD7-8DFA-C589-6EEE11ACC3EC}"/>
          </ac:spMkLst>
        </pc:spChg>
        <pc:spChg chg="add del">
          <ac:chgData name="Mohamed Abuella" userId="f0c53cbd-2cd9-4eb2-b036-7340ae5a781e" providerId="ADAL" clId="{385F54D4-7527-4680-802F-9FEA787D1774}" dt="2023-06-14T12:30:41.033" v="63" actId="478"/>
          <ac:spMkLst>
            <pc:docMk/>
            <pc:sldMk cId="4243850395" sldId="1666"/>
            <ac:spMk id="14" creationId="{99320D5A-FDE6-FAB1-80DF-9B50C1BC8FC1}"/>
          </ac:spMkLst>
        </pc:spChg>
        <pc:spChg chg="mod">
          <ac:chgData name="Mohamed Abuella" userId="f0c53cbd-2cd9-4eb2-b036-7340ae5a781e" providerId="ADAL" clId="{385F54D4-7527-4680-802F-9FEA787D1774}" dt="2023-06-14T12:30:52.593" v="64"/>
          <ac:spMkLst>
            <pc:docMk/>
            <pc:sldMk cId="4243850395" sldId="1666"/>
            <ac:spMk id="15" creationId="{CD8D8162-634F-B3F4-067A-32FF86DD7306}"/>
          </ac:spMkLst>
        </pc:spChg>
        <pc:spChg chg="mod">
          <ac:chgData name="Mohamed Abuella" userId="f0c53cbd-2cd9-4eb2-b036-7340ae5a781e" providerId="ADAL" clId="{385F54D4-7527-4680-802F-9FEA787D1774}" dt="2023-06-14T12:30:52.593" v="64"/>
          <ac:spMkLst>
            <pc:docMk/>
            <pc:sldMk cId="4243850395" sldId="1666"/>
            <ac:spMk id="16" creationId="{281E5CB3-0F9E-8A18-76D2-AED17BA4F185}"/>
          </ac:spMkLst>
        </pc:spChg>
        <pc:spChg chg="mod">
          <ac:chgData name="Mohamed Abuella" userId="f0c53cbd-2cd9-4eb2-b036-7340ae5a781e" providerId="ADAL" clId="{385F54D4-7527-4680-802F-9FEA787D1774}" dt="2023-06-14T12:30:52.593" v="64"/>
          <ac:spMkLst>
            <pc:docMk/>
            <pc:sldMk cId="4243850395" sldId="1666"/>
            <ac:spMk id="17" creationId="{32388AA8-AE0B-D59D-FA05-2A365CE08DB0}"/>
          </ac:spMkLst>
        </pc:spChg>
        <pc:spChg chg="mod">
          <ac:chgData name="Mohamed Abuella" userId="f0c53cbd-2cd9-4eb2-b036-7340ae5a781e" providerId="ADAL" clId="{385F54D4-7527-4680-802F-9FEA787D1774}" dt="2023-06-14T12:30:52.593" v="64"/>
          <ac:spMkLst>
            <pc:docMk/>
            <pc:sldMk cId="4243850395" sldId="1666"/>
            <ac:spMk id="19" creationId="{DCC62127-CC02-39B4-D457-65A5242F507B}"/>
          </ac:spMkLst>
        </pc:spChg>
        <pc:spChg chg="mod">
          <ac:chgData name="Mohamed Abuella" userId="f0c53cbd-2cd9-4eb2-b036-7340ae5a781e" providerId="ADAL" clId="{385F54D4-7527-4680-802F-9FEA787D1774}" dt="2023-06-14T12:30:52.593" v="64"/>
          <ac:spMkLst>
            <pc:docMk/>
            <pc:sldMk cId="4243850395" sldId="1666"/>
            <ac:spMk id="22" creationId="{3BA737D4-10CD-9173-91F9-9C52D4531531}"/>
          </ac:spMkLst>
        </pc:spChg>
        <pc:spChg chg="mod">
          <ac:chgData name="Mohamed Abuella" userId="f0c53cbd-2cd9-4eb2-b036-7340ae5a781e" providerId="ADAL" clId="{385F54D4-7527-4680-802F-9FEA787D1774}" dt="2023-06-14T12:30:52.593" v="64"/>
          <ac:spMkLst>
            <pc:docMk/>
            <pc:sldMk cId="4243850395" sldId="1666"/>
            <ac:spMk id="23" creationId="{ECA4EB9E-2DFD-5A9F-4ED3-1B5209C9391D}"/>
          </ac:spMkLst>
        </pc:spChg>
        <pc:spChg chg="mod">
          <ac:chgData name="Mohamed Abuella" userId="f0c53cbd-2cd9-4eb2-b036-7340ae5a781e" providerId="ADAL" clId="{385F54D4-7527-4680-802F-9FEA787D1774}" dt="2023-06-14T12:30:52.593" v="64"/>
          <ac:spMkLst>
            <pc:docMk/>
            <pc:sldMk cId="4243850395" sldId="1666"/>
            <ac:spMk id="24" creationId="{964C1A37-199D-BE06-FFE8-D3831D93B41A}"/>
          </ac:spMkLst>
        </pc:spChg>
        <pc:spChg chg="mod">
          <ac:chgData name="Mohamed Abuella" userId="f0c53cbd-2cd9-4eb2-b036-7340ae5a781e" providerId="ADAL" clId="{385F54D4-7527-4680-802F-9FEA787D1774}" dt="2023-06-14T12:30:52.593" v="64"/>
          <ac:spMkLst>
            <pc:docMk/>
            <pc:sldMk cId="4243850395" sldId="1666"/>
            <ac:spMk id="25" creationId="{9F90D244-37F1-0F2F-B169-48C5E6913154}"/>
          </ac:spMkLst>
        </pc:spChg>
        <pc:spChg chg="mod">
          <ac:chgData name="Mohamed Abuella" userId="f0c53cbd-2cd9-4eb2-b036-7340ae5a781e" providerId="ADAL" clId="{385F54D4-7527-4680-802F-9FEA787D1774}" dt="2023-06-14T12:30:52.593" v="64"/>
          <ac:spMkLst>
            <pc:docMk/>
            <pc:sldMk cId="4243850395" sldId="1666"/>
            <ac:spMk id="26" creationId="{EEFC9628-9FBD-8DD4-5DE3-467A9F4EE35C}"/>
          </ac:spMkLst>
        </pc:spChg>
        <pc:spChg chg="mod">
          <ac:chgData name="Mohamed Abuella" userId="f0c53cbd-2cd9-4eb2-b036-7340ae5a781e" providerId="ADAL" clId="{385F54D4-7527-4680-802F-9FEA787D1774}" dt="2023-06-14T12:30:52.593" v="64"/>
          <ac:spMkLst>
            <pc:docMk/>
            <pc:sldMk cId="4243850395" sldId="1666"/>
            <ac:spMk id="28" creationId="{C79414B3-4B1C-85F8-F7BA-5CC7D54011B9}"/>
          </ac:spMkLst>
        </pc:spChg>
        <pc:spChg chg="mod">
          <ac:chgData name="Mohamed Abuella" userId="f0c53cbd-2cd9-4eb2-b036-7340ae5a781e" providerId="ADAL" clId="{385F54D4-7527-4680-802F-9FEA787D1774}" dt="2023-06-14T12:30:52.593" v="64"/>
          <ac:spMkLst>
            <pc:docMk/>
            <pc:sldMk cId="4243850395" sldId="1666"/>
            <ac:spMk id="31" creationId="{0E87B167-2520-87F0-D866-3634FCC143C2}"/>
          </ac:spMkLst>
        </pc:spChg>
        <pc:spChg chg="mod">
          <ac:chgData name="Mohamed Abuella" userId="f0c53cbd-2cd9-4eb2-b036-7340ae5a781e" providerId="ADAL" clId="{385F54D4-7527-4680-802F-9FEA787D1774}" dt="2023-06-14T12:30:52.593" v="64"/>
          <ac:spMkLst>
            <pc:docMk/>
            <pc:sldMk cId="4243850395" sldId="1666"/>
            <ac:spMk id="35" creationId="{D05B364E-6F33-D535-E3AD-B7328C4911CB}"/>
          </ac:spMkLst>
        </pc:spChg>
        <pc:spChg chg="mod">
          <ac:chgData name="Mohamed Abuella" userId="f0c53cbd-2cd9-4eb2-b036-7340ae5a781e" providerId="ADAL" clId="{385F54D4-7527-4680-802F-9FEA787D1774}" dt="2023-06-14T12:30:52.593" v="64"/>
          <ac:spMkLst>
            <pc:docMk/>
            <pc:sldMk cId="4243850395" sldId="1666"/>
            <ac:spMk id="36" creationId="{7991F834-E2A5-99BE-68F0-26AB2C9FE766}"/>
          </ac:spMkLst>
        </pc:spChg>
        <pc:spChg chg="mod">
          <ac:chgData name="Mohamed Abuella" userId="f0c53cbd-2cd9-4eb2-b036-7340ae5a781e" providerId="ADAL" clId="{385F54D4-7527-4680-802F-9FEA787D1774}" dt="2023-06-14T12:30:52.593" v="64"/>
          <ac:spMkLst>
            <pc:docMk/>
            <pc:sldMk cId="4243850395" sldId="1666"/>
            <ac:spMk id="38" creationId="{00BA4C97-DD71-2040-8F50-F717223BE0FD}"/>
          </ac:spMkLst>
        </pc:spChg>
        <pc:spChg chg="mod">
          <ac:chgData name="Mohamed Abuella" userId="f0c53cbd-2cd9-4eb2-b036-7340ae5a781e" providerId="ADAL" clId="{385F54D4-7527-4680-802F-9FEA787D1774}" dt="2023-06-14T12:30:52.593" v="64"/>
          <ac:spMkLst>
            <pc:docMk/>
            <pc:sldMk cId="4243850395" sldId="1666"/>
            <ac:spMk id="39" creationId="{3D765424-4985-ACEF-5611-1B3B7731BCF8}"/>
          </ac:spMkLst>
        </pc:spChg>
        <pc:spChg chg="mod">
          <ac:chgData name="Mohamed Abuella" userId="f0c53cbd-2cd9-4eb2-b036-7340ae5a781e" providerId="ADAL" clId="{385F54D4-7527-4680-802F-9FEA787D1774}" dt="2023-06-14T12:30:52.593" v="64"/>
          <ac:spMkLst>
            <pc:docMk/>
            <pc:sldMk cId="4243850395" sldId="1666"/>
            <ac:spMk id="40" creationId="{EA552147-94C6-CE35-106C-A2BDAEBEACFF}"/>
          </ac:spMkLst>
        </pc:spChg>
        <pc:spChg chg="mod">
          <ac:chgData name="Mohamed Abuella" userId="f0c53cbd-2cd9-4eb2-b036-7340ae5a781e" providerId="ADAL" clId="{385F54D4-7527-4680-802F-9FEA787D1774}" dt="2023-06-14T12:30:52.593" v="64"/>
          <ac:spMkLst>
            <pc:docMk/>
            <pc:sldMk cId="4243850395" sldId="1666"/>
            <ac:spMk id="41" creationId="{36C91154-E1C4-DDEA-C12A-C785F91F2864}"/>
          </ac:spMkLst>
        </pc:spChg>
        <pc:spChg chg="add del">
          <ac:chgData name="Mohamed Abuella" userId="f0c53cbd-2cd9-4eb2-b036-7340ae5a781e" providerId="ADAL" clId="{385F54D4-7527-4680-802F-9FEA787D1774}" dt="2023-06-14T12:30:41.033" v="63" actId="478"/>
          <ac:spMkLst>
            <pc:docMk/>
            <pc:sldMk cId="4243850395" sldId="1666"/>
            <ac:spMk id="42" creationId="{FE12B2DC-AE97-656B-705A-92C962866E3C}"/>
          </ac:spMkLst>
        </pc:spChg>
        <pc:spChg chg="mod">
          <ac:chgData name="Mohamed Abuella" userId="f0c53cbd-2cd9-4eb2-b036-7340ae5a781e" providerId="ADAL" clId="{385F54D4-7527-4680-802F-9FEA787D1774}" dt="2023-06-14T12:30:52.593" v="64"/>
          <ac:spMkLst>
            <pc:docMk/>
            <pc:sldMk cId="4243850395" sldId="1666"/>
            <ac:spMk id="43" creationId="{912981B2-1F81-B691-027D-27DC8391C472}"/>
          </ac:spMkLst>
        </pc:spChg>
        <pc:spChg chg="mod">
          <ac:chgData name="Mohamed Abuella" userId="f0c53cbd-2cd9-4eb2-b036-7340ae5a781e" providerId="ADAL" clId="{385F54D4-7527-4680-802F-9FEA787D1774}" dt="2023-06-14T12:30:52.593" v="64"/>
          <ac:spMkLst>
            <pc:docMk/>
            <pc:sldMk cId="4243850395" sldId="1666"/>
            <ac:spMk id="44" creationId="{F2371D77-6B4A-4E00-F85B-C466C4361602}"/>
          </ac:spMkLst>
        </pc:spChg>
        <pc:spChg chg="mod">
          <ac:chgData name="Mohamed Abuella" userId="f0c53cbd-2cd9-4eb2-b036-7340ae5a781e" providerId="ADAL" clId="{385F54D4-7527-4680-802F-9FEA787D1774}" dt="2023-06-14T12:30:52.593" v="64"/>
          <ac:spMkLst>
            <pc:docMk/>
            <pc:sldMk cId="4243850395" sldId="1666"/>
            <ac:spMk id="45" creationId="{9DB13E34-7F26-EBA9-D9C6-77DF503D738A}"/>
          </ac:spMkLst>
        </pc:spChg>
        <pc:spChg chg="mod">
          <ac:chgData name="Mohamed Abuella" userId="f0c53cbd-2cd9-4eb2-b036-7340ae5a781e" providerId="ADAL" clId="{385F54D4-7527-4680-802F-9FEA787D1774}" dt="2023-06-14T12:30:52.593" v="64"/>
          <ac:spMkLst>
            <pc:docMk/>
            <pc:sldMk cId="4243850395" sldId="1666"/>
            <ac:spMk id="46" creationId="{0F69C80E-891E-3248-E8A3-98006EF36682}"/>
          </ac:spMkLst>
        </pc:spChg>
        <pc:spChg chg="add del">
          <ac:chgData name="Mohamed Abuella" userId="f0c53cbd-2cd9-4eb2-b036-7340ae5a781e" providerId="ADAL" clId="{385F54D4-7527-4680-802F-9FEA787D1774}" dt="2023-06-14T12:30:41.033" v="63" actId="478"/>
          <ac:spMkLst>
            <pc:docMk/>
            <pc:sldMk cId="4243850395" sldId="1666"/>
            <ac:spMk id="47" creationId="{1810D4A3-F4F3-B033-855E-11D0938EDCCA}"/>
          </ac:spMkLst>
        </pc:spChg>
        <pc:spChg chg="mod">
          <ac:chgData name="Mohamed Abuella" userId="f0c53cbd-2cd9-4eb2-b036-7340ae5a781e" providerId="ADAL" clId="{385F54D4-7527-4680-802F-9FEA787D1774}" dt="2023-06-14T12:30:52.593" v="64"/>
          <ac:spMkLst>
            <pc:docMk/>
            <pc:sldMk cId="4243850395" sldId="1666"/>
            <ac:spMk id="48" creationId="{ECC058C5-1B27-C9D0-6D70-9613A36F6DBD}"/>
          </ac:spMkLst>
        </pc:spChg>
        <pc:spChg chg="add del">
          <ac:chgData name="Mohamed Abuella" userId="f0c53cbd-2cd9-4eb2-b036-7340ae5a781e" providerId="ADAL" clId="{385F54D4-7527-4680-802F-9FEA787D1774}" dt="2023-06-14T12:30:41.033" v="63" actId="478"/>
          <ac:spMkLst>
            <pc:docMk/>
            <pc:sldMk cId="4243850395" sldId="1666"/>
            <ac:spMk id="49" creationId="{0E004A9D-2C4B-A7E2-7782-8CCF83E8E432}"/>
          </ac:spMkLst>
        </pc:spChg>
        <pc:spChg chg="mod">
          <ac:chgData name="Mohamed Abuella" userId="f0c53cbd-2cd9-4eb2-b036-7340ae5a781e" providerId="ADAL" clId="{385F54D4-7527-4680-802F-9FEA787D1774}" dt="2023-06-14T12:30:52.593" v="64"/>
          <ac:spMkLst>
            <pc:docMk/>
            <pc:sldMk cId="4243850395" sldId="1666"/>
            <ac:spMk id="50" creationId="{EB9A3015-4A05-A2BD-2D60-45952CA43E0C}"/>
          </ac:spMkLst>
        </pc:spChg>
        <pc:spChg chg="mod">
          <ac:chgData name="Mohamed Abuella" userId="f0c53cbd-2cd9-4eb2-b036-7340ae5a781e" providerId="ADAL" clId="{385F54D4-7527-4680-802F-9FEA787D1774}" dt="2023-06-14T12:30:52.593" v="64"/>
          <ac:spMkLst>
            <pc:docMk/>
            <pc:sldMk cId="4243850395" sldId="1666"/>
            <ac:spMk id="51" creationId="{AF7CBDC1-3584-8D37-6EE1-FDD9B75A1F72}"/>
          </ac:spMkLst>
        </pc:spChg>
        <pc:spChg chg="mod">
          <ac:chgData name="Mohamed Abuella" userId="f0c53cbd-2cd9-4eb2-b036-7340ae5a781e" providerId="ADAL" clId="{385F54D4-7527-4680-802F-9FEA787D1774}" dt="2023-06-14T12:30:52.593" v="64"/>
          <ac:spMkLst>
            <pc:docMk/>
            <pc:sldMk cId="4243850395" sldId="1666"/>
            <ac:spMk id="52" creationId="{CD076313-232A-A08E-C63B-272628AC7699}"/>
          </ac:spMkLst>
        </pc:spChg>
        <pc:spChg chg="mod">
          <ac:chgData name="Mohamed Abuella" userId="f0c53cbd-2cd9-4eb2-b036-7340ae5a781e" providerId="ADAL" clId="{385F54D4-7527-4680-802F-9FEA787D1774}" dt="2023-06-14T12:30:52.593" v="64"/>
          <ac:spMkLst>
            <pc:docMk/>
            <pc:sldMk cId="4243850395" sldId="1666"/>
            <ac:spMk id="53" creationId="{9DCB631A-75BF-3D6E-65DB-EDF0F2A5F1E9}"/>
          </ac:spMkLst>
        </pc:spChg>
        <pc:spChg chg="mod">
          <ac:chgData name="Mohamed Abuella" userId="f0c53cbd-2cd9-4eb2-b036-7340ae5a781e" providerId="ADAL" clId="{385F54D4-7527-4680-802F-9FEA787D1774}" dt="2023-06-14T12:30:52.593" v="64"/>
          <ac:spMkLst>
            <pc:docMk/>
            <pc:sldMk cId="4243850395" sldId="1666"/>
            <ac:spMk id="54" creationId="{DD4BC7E3-6940-29C9-E552-6EA6613D3710}"/>
          </ac:spMkLst>
        </pc:spChg>
        <pc:spChg chg="add del">
          <ac:chgData name="Mohamed Abuella" userId="f0c53cbd-2cd9-4eb2-b036-7340ae5a781e" providerId="ADAL" clId="{385F54D4-7527-4680-802F-9FEA787D1774}" dt="2023-06-14T12:30:41.033" v="63" actId="478"/>
          <ac:spMkLst>
            <pc:docMk/>
            <pc:sldMk cId="4243850395" sldId="1666"/>
            <ac:spMk id="55" creationId="{8F7ADC1F-59A5-C7E3-F8F9-AB931AC155DC}"/>
          </ac:spMkLst>
        </pc:spChg>
        <pc:spChg chg="add del">
          <ac:chgData name="Mohamed Abuella" userId="f0c53cbd-2cd9-4eb2-b036-7340ae5a781e" providerId="ADAL" clId="{385F54D4-7527-4680-802F-9FEA787D1774}" dt="2023-06-14T12:30:41.033" v="63" actId="478"/>
          <ac:spMkLst>
            <pc:docMk/>
            <pc:sldMk cId="4243850395" sldId="1666"/>
            <ac:spMk id="56" creationId="{BBB1A419-AE2B-36F1-AB6F-0005B2337999}"/>
          </ac:spMkLst>
        </pc:spChg>
        <pc:spChg chg="mod">
          <ac:chgData name="Mohamed Abuella" userId="f0c53cbd-2cd9-4eb2-b036-7340ae5a781e" providerId="ADAL" clId="{385F54D4-7527-4680-802F-9FEA787D1774}" dt="2023-06-14T12:30:52.593" v="64"/>
          <ac:spMkLst>
            <pc:docMk/>
            <pc:sldMk cId="4243850395" sldId="1666"/>
            <ac:spMk id="57" creationId="{C7197E26-0334-3B51-EF4C-5EB88BA8CA25}"/>
          </ac:spMkLst>
        </pc:spChg>
        <pc:spChg chg="mod">
          <ac:chgData name="Mohamed Abuella" userId="f0c53cbd-2cd9-4eb2-b036-7340ae5a781e" providerId="ADAL" clId="{385F54D4-7527-4680-802F-9FEA787D1774}" dt="2023-06-14T12:30:52.593" v="64"/>
          <ac:spMkLst>
            <pc:docMk/>
            <pc:sldMk cId="4243850395" sldId="1666"/>
            <ac:spMk id="59" creationId="{3C019F23-0D57-7CE9-23A9-D1E030CA0392}"/>
          </ac:spMkLst>
        </pc:spChg>
        <pc:spChg chg="mod">
          <ac:chgData name="Mohamed Abuella" userId="f0c53cbd-2cd9-4eb2-b036-7340ae5a781e" providerId="ADAL" clId="{385F54D4-7527-4680-802F-9FEA787D1774}" dt="2023-06-14T12:30:52.593" v="64"/>
          <ac:spMkLst>
            <pc:docMk/>
            <pc:sldMk cId="4243850395" sldId="1666"/>
            <ac:spMk id="64" creationId="{F8DECBD2-80C2-3E12-B235-6E04B6273C3E}"/>
          </ac:spMkLst>
        </pc:spChg>
        <pc:spChg chg="mod">
          <ac:chgData name="Mohamed Abuella" userId="f0c53cbd-2cd9-4eb2-b036-7340ae5a781e" providerId="ADAL" clId="{385F54D4-7527-4680-802F-9FEA787D1774}" dt="2023-06-14T12:30:52.593" v="64"/>
          <ac:spMkLst>
            <pc:docMk/>
            <pc:sldMk cId="4243850395" sldId="1666"/>
            <ac:spMk id="65" creationId="{0537EAF6-A011-162F-CB96-6BBD40209C09}"/>
          </ac:spMkLst>
        </pc:spChg>
        <pc:spChg chg="mod">
          <ac:chgData name="Mohamed Abuella" userId="f0c53cbd-2cd9-4eb2-b036-7340ae5a781e" providerId="ADAL" clId="{385F54D4-7527-4680-802F-9FEA787D1774}" dt="2023-06-14T12:30:52.593" v="64"/>
          <ac:spMkLst>
            <pc:docMk/>
            <pc:sldMk cId="4243850395" sldId="1666"/>
            <ac:spMk id="66" creationId="{9B11E337-A118-EAC5-9635-180FA07D280A}"/>
          </ac:spMkLst>
        </pc:spChg>
        <pc:spChg chg="mod">
          <ac:chgData name="Mohamed Abuella" userId="f0c53cbd-2cd9-4eb2-b036-7340ae5a781e" providerId="ADAL" clId="{385F54D4-7527-4680-802F-9FEA787D1774}" dt="2023-06-14T12:30:52.593" v="64"/>
          <ac:spMkLst>
            <pc:docMk/>
            <pc:sldMk cId="4243850395" sldId="1666"/>
            <ac:spMk id="67" creationId="{57B01EAB-C219-445A-922B-A8576010EB1B}"/>
          </ac:spMkLst>
        </pc:spChg>
        <pc:spChg chg="mod">
          <ac:chgData name="Mohamed Abuella" userId="f0c53cbd-2cd9-4eb2-b036-7340ae5a781e" providerId="ADAL" clId="{385F54D4-7527-4680-802F-9FEA787D1774}" dt="2023-06-14T12:30:52.593" v="64"/>
          <ac:spMkLst>
            <pc:docMk/>
            <pc:sldMk cId="4243850395" sldId="1666"/>
            <ac:spMk id="69" creationId="{1EE5A543-F1D3-D5BF-91E4-A380835FC4F9}"/>
          </ac:spMkLst>
        </pc:spChg>
        <pc:spChg chg="mod">
          <ac:chgData name="Mohamed Abuella" userId="f0c53cbd-2cd9-4eb2-b036-7340ae5a781e" providerId="ADAL" clId="{385F54D4-7527-4680-802F-9FEA787D1774}" dt="2023-06-14T12:30:52.593" v="64"/>
          <ac:spMkLst>
            <pc:docMk/>
            <pc:sldMk cId="4243850395" sldId="1666"/>
            <ac:spMk id="70" creationId="{9B5D8834-7A0F-8F62-4D5E-3A026EA76057}"/>
          </ac:spMkLst>
        </pc:spChg>
        <pc:spChg chg="mod">
          <ac:chgData name="Mohamed Abuella" userId="f0c53cbd-2cd9-4eb2-b036-7340ae5a781e" providerId="ADAL" clId="{385F54D4-7527-4680-802F-9FEA787D1774}" dt="2023-06-14T12:30:52.593" v="64"/>
          <ac:spMkLst>
            <pc:docMk/>
            <pc:sldMk cId="4243850395" sldId="1666"/>
            <ac:spMk id="71" creationId="{51E7F2E1-54B7-F84E-F9CA-30F4FDEC23DC}"/>
          </ac:spMkLst>
        </pc:spChg>
        <pc:spChg chg="mod">
          <ac:chgData name="Mohamed Abuella" userId="f0c53cbd-2cd9-4eb2-b036-7340ae5a781e" providerId="ADAL" clId="{385F54D4-7527-4680-802F-9FEA787D1774}" dt="2023-06-14T12:30:52.593" v="64"/>
          <ac:spMkLst>
            <pc:docMk/>
            <pc:sldMk cId="4243850395" sldId="1666"/>
            <ac:spMk id="72" creationId="{06DCFD4E-7292-D549-8F03-342AA107F212}"/>
          </ac:spMkLst>
        </pc:spChg>
        <pc:spChg chg="mod">
          <ac:chgData name="Mohamed Abuella" userId="f0c53cbd-2cd9-4eb2-b036-7340ae5a781e" providerId="ADAL" clId="{385F54D4-7527-4680-802F-9FEA787D1774}" dt="2023-06-14T12:30:52.593" v="64"/>
          <ac:spMkLst>
            <pc:docMk/>
            <pc:sldMk cId="4243850395" sldId="1666"/>
            <ac:spMk id="73" creationId="{F4C0B62E-76BC-D737-26E9-1F4202676A88}"/>
          </ac:spMkLst>
        </pc:spChg>
        <pc:spChg chg="mod">
          <ac:chgData name="Mohamed Abuella" userId="f0c53cbd-2cd9-4eb2-b036-7340ae5a781e" providerId="ADAL" clId="{385F54D4-7527-4680-802F-9FEA787D1774}" dt="2023-06-14T12:30:52.593" v="64"/>
          <ac:spMkLst>
            <pc:docMk/>
            <pc:sldMk cId="4243850395" sldId="1666"/>
            <ac:spMk id="74" creationId="{1442EE88-B779-6FC7-DFE4-B12B8A4D63E2}"/>
          </ac:spMkLst>
        </pc:spChg>
        <pc:spChg chg="mod">
          <ac:chgData name="Mohamed Abuella" userId="f0c53cbd-2cd9-4eb2-b036-7340ae5a781e" providerId="ADAL" clId="{385F54D4-7527-4680-802F-9FEA787D1774}" dt="2023-06-14T12:30:52.593" v="64"/>
          <ac:spMkLst>
            <pc:docMk/>
            <pc:sldMk cId="4243850395" sldId="1666"/>
            <ac:spMk id="75" creationId="{F0B4C9C4-3D63-EDD5-471E-5DA0AB70065F}"/>
          </ac:spMkLst>
        </pc:spChg>
        <pc:spChg chg="mod">
          <ac:chgData name="Mohamed Abuella" userId="f0c53cbd-2cd9-4eb2-b036-7340ae5a781e" providerId="ADAL" clId="{385F54D4-7527-4680-802F-9FEA787D1774}" dt="2023-06-14T12:30:52.593" v="64"/>
          <ac:spMkLst>
            <pc:docMk/>
            <pc:sldMk cId="4243850395" sldId="1666"/>
            <ac:spMk id="76" creationId="{D556395B-438D-CAEE-7D08-D3C74E08B744}"/>
          </ac:spMkLst>
        </pc:spChg>
        <pc:spChg chg="mod">
          <ac:chgData name="Mohamed Abuella" userId="f0c53cbd-2cd9-4eb2-b036-7340ae5a781e" providerId="ADAL" clId="{385F54D4-7527-4680-802F-9FEA787D1774}" dt="2023-06-14T12:30:52.593" v="64"/>
          <ac:spMkLst>
            <pc:docMk/>
            <pc:sldMk cId="4243850395" sldId="1666"/>
            <ac:spMk id="78" creationId="{83244345-D21C-CA34-B102-4E842BF115AB}"/>
          </ac:spMkLst>
        </pc:spChg>
        <pc:spChg chg="mod">
          <ac:chgData name="Mohamed Abuella" userId="f0c53cbd-2cd9-4eb2-b036-7340ae5a781e" providerId="ADAL" clId="{385F54D4-7527-4680-802F-9FEA787D1774}" dt="2023-06-14T12:30:52.593" v="64"/>
          <ac:spMkLst>
            <pc:docMk/>
            <pc:sldMk cId="4243850395" sldId="1666"/>
            <ac:spMk id="79" creationId="{09471FEA-89D2-0821-9DCD-7FBBD94A9201}"/>
          </ac:spMkLst>
        </pc:spChg>
        <pc:spChg chg="mod">
          <ac:chgData name="Mohamed Abuella" userId="f0c53cbd-2cd9-4eb2-b036-7340ae5a781e" providerId="ADAL" clId="{385F54D4-7527-4680-802F-9FEA787D1774}" dt="2023-06-14T12:30:52.593" v="64"/>
          <ac:spMkLst>
            <pc:docMk/>
            <pc:sldMk cId="4243850395" sldId="1666"/>
            <ac:spMk id="81" creationId="{6BDCB3B7-7030-2F28-1E87-D6DCE0E180F9}"/>
          </ac:spMkLst>
        </pc:spChg>
        <pc:spChg chg="mod">
          <ac:chgData name="Mohamed Abuella" userId="f0c53cbd-2cd9-4eb2-b036-7340ae5a781e" providerId="ADAL" clId="{385F54D4-7527-4680-802F-9FEA787D1774}" dt="2023-06-14T12:30:52.593" v="64"/>
          <ac:spMkLst>
            <pc:docMk/>
            <pc:sldMk cId="4243850395" sldId="1666"/>
            <ac:spMk id="82" creationId="{E72F71BB-D215-AB74-2F26-DF3649F379EE}"/>
          </ac:spMkLst>
        </pc:spChg>
        <pc:spChg chg="mod">
          <ac:chgData name="Mohamed Abuella" userId="f0c53cbd-2cd9-4eb2-b036-7340ae5a781e" providerId="ADAL" clId="{385F54D4-7527-4680-802F-9FEA787D1774}" dt="2023-06-14T12:30:52.593" v="64"/>
          <ac:spMkLst>
            <pc:docMk/>
            <pc:sldMk cId="4243850395" sldId="1666"/>
            <ac:spMk id="90" creationId="{B5C90D5C-8977-A312-8508-2790965CD218}"/>
          </ac:spMkLst>
        </pc:spChg>
        <pc:spChg chg="mod">
          <ac:chgData name="Mohamed Abuella" userId="f0c53cbd-2cd9-4eb2-b036-7340ae5a781e" providerId="ADAL" clId="{385F54D4-7527-4680-802F-9FEA787D1774}" dt="2023-06-14T12:30:52.593" v="64"/>
          <ac:spMkLst>
            <pc:docMk/>
            <pc:sldMk cId="4243850395" sldId="1666"/>
            <ac:spMk id="91" creationId="{7E73DD02-F474-B383-DB9C-FBEC35C71E99}"/>
          </ac:spMkLst>
        </pc:spChg>
        <pc:spChg chg="mod">
          <ac:chgData name="Mohamed Abuella" userId="f0c53cbd-2cd9-4eb2-b036-7340ae5a781e" providerId="ADAL" clId="{385F54D4-7527-4680-802F-9FEA787D1774}" dt="2023-06-14T12:30:52.593" v="64"/>
          <ac:spMkLst>
            <pc:docMk/>
            <pc:sldMk cId="4243850395" sldId="1666"/>
            <ac:spMk id="92" creationId="{2DE38CB0-0E68-1C59-00C0-38F00E344ABE}"/>
          </ac:spMkLst>
        </pc:spChg>
        <pc:spChg chg="mod">
          <ac:chgData name="Mohamed Abuella" userId="f0c53cbd-2cd9-4eb2-b036-7340ae5a781e" providerId="ADAL" clId="{385F54D4-7527-4680-802F-9FEA787D1774}" dt="2023-06-14T12:30:52.593" v="64"/>
          <ac:spMkLst>
            <pc:docMk/>
            <pc:sldMk cId="4243850395" sldId="1666"/>
            <ac:spMk id="93" creationId="{BF6B882B-8749-D48A-427A-9375F8A864C3}"/>
          </ac:spMkLst>
        </pc:spChg>
        <pc:spChg chg="mod">
          <ac:chgData name="Mohamed Abuella" userId="f0c53cbd-2cd9-4eb2-b036-7340ae5a781e" providerId="ADAL" clId="{385F54D4-7527-4680-802F-9FEA787D1774}" dt="2023-06-14T12:30:52.593" v="64"/>
          <ac:spMkLst>
            <pc:docMk/>
            <pc:sldMk cId="4243850395" sldId="1666"/>
            <ac:spMk id="94" creationId="{353FC707-0061-9383-BBCC-68F17DE21230}"/>
          </ac:spMkLst>
        </pc:spChg>
        <pc:spChg chg="mod">
          <ac:chgData name="Mohamed Abuella" userId="f0c53cbd-2cd9-4eb2-b036-7340ae5a781e" providerId="ADAL" clId="{385F54D4-7527-4680-802F-9FEA787D1774}" dt="2023-06-14T12:30:52.593" v="64"/>
          <ac:spMkLst>
            <pc:docMk/>
            <pc:sldMk cId="4243850395" sldId="1666"/>
            <ac:spMk id="95" creationId="{84E1DF96-0D13-D1AE-9F20-6AE6AD9D6C16}"/>
          </ac:spMkLst>
        </pc:spChg>
        <pc:spChg chg="mod">
          <ac:chgData name="Mohamed Abuella" userId="f0c53cbd-2cd9-4eb2-b036-7340ae5a781e" providerId="ADAL" clId="{385F54D4-7527-4680-802F-9FEA787D1774}" dt="2023-06-14T12:30:52.593" v="64"/>
          <ac:spMkLst>
            <pc:docMk/>
            <pc:sldMk cId="4243850395" sldId="1666"/>
            <ac:spMk id="96" creationId="{6153B85E-140F-7E68-3FB6-61C83D0DD178}"/>
          </ac:spMkLst>
        </pc:spChg>
        <pc:spChg chg="mod">
          <ac:chgData name="Mohamed Abuella" userId="f0c53cbd-2cd9-4eb2-b036-7340ae5a781e" providerId="ADAL" clId="{385F54D4-7527-4680-802F-9FEA787D1774}" dt="2023-06-14T12:30:52.593" v="64"/>
          <ac:spMkLst>
            <pc:docMk/>
            <pc:sldMk cId="4243850395" sldId="1666"/>
            <ac:spMk id="97" creationId="{B7E8A625-FDB2-9049-2AAE-F4618EDD6160}"/>
          </ac:spMkLst>
        </pc:spChg>
        <pc:spChg chg="mod">
          <ac:chgData name="Mohamed Abuella" userId="f0c53cbd-2cd9-4eb2-b036-7340ae5a781e" providerId="ADAL" clId="{385F54D4-7527-4680-802F-9FEA787D1774}" dt="2023-06-14T12:30:52.593" v="64"/>
          <ac:spMkLst>
            <pc:docMk/>
            <pc:sldMk cId="4243850395" sldId="1666"/>
            <ac:spMk id="98" creationId="{FDD4BB40-F5FF-73EE-9B3B-762735BAE6F7}"/>
          </ac:spMkLst>
        </pc:spChg>
        <pc:spChg chg="mod">
          <ac:chgData name="Mohamed Abuella" userId="f0c53cbd-2cd9-4eb2-b036-7340ae5a781e" providerId="ADAL" clId="{385F54D4-7527-4680-802F-9FEA787D1774}" dt="2023-06-14T12:30:52.593" v="64"/>
          <ac:spMkLst>
            <pc:docMk/>
            <pc:sldMk cId="4243850395" sldId="1666"/>
            <ac:spMk id="99" creationId="{67EDA7C3-F836-453A-89D2-FB72DF333164}"/>
          </ac:spMkLst>
        </pc:spChg>
        <pc:spChg chg="mod">
          <ac:chgData name="Mohamed Abuella" userId="f0c53cbd-2cd9-4eb2-b036-7340ae5a781e" providerId="ADAL" clId="{385F54D4-7527-4680-802F-9FEA787D1774}" dt="2023-06-14T12:30:52.593" v="64"/>
          <ac:spMkLst>
            <pc:docMk/>
            <pc:sldMk cId="4243850395" sldId="1666"/>
            <ac:spMk id="100" creationId="{8C376219-C3B0-0369-59A2-6F60A12298C4}"/>
          </ac:spMkLst>
        </pc:spChg>
        <pc:spChg chg="mod">
          <ac:chgData name="Mohamed Abuella" userId="f0c53cbd-2cd9-4eb2-b036-7340ae5a781e" providerId="ADAL" clId="{385F54D4-7527-4680-802F-9FEA787D1774}" dt="2023-06-14T12:30:52.593" v="64"/>
          <ac:spMkLst>
            <pc:docMk/>
            <pc:sldMk cId="4243850395" sldId="1666"/>
            <ac:spMk id="101" creationId="{366AA39E-32F1-509C-2C79-336F970257AA}"/>
          </ac:spMkLst>
        </pc:spChg>
        <pc:spChg chg="mod">
          <ac:chgData name="Mohamed Abuella" userId="f0c53cbd-2cd9-4eb2-b036-7340ae5a781e" providerId="ADAL" clId="{385F54D4-7527-4680-802F-9FEA787D1774}" dt="2023-06-14T12:30:52.593" v="64"/>
          <ac:spMkLst>
            <pc:docMk/>
            <pc:sldMk cId="4243850395" sldId="1666"/>
            <ac:spMk id="102" creationId="{E0689297-DDF0-6D66-996F-0932EBDF6558}"/>
          </ac:spMkLst>
        </pc:spChg>
        <pc:spChg chg="mod">
          <ac:chgData name="Mohamed Abuella" userId="f0c53cbd-2cd9-4eb2-b036-7340ae5a781e" providerId="ADAL" clId="{385F54D4-7527-4680-802F-9FEA787D1774}" dt="2023-06-14T12:30:52.593" v="64"/>
          <ac:spMkLst>
            <pc:docMk/>
            <pc:sldMk cId="4243850395" sldId="1666"/>
            <ac:spMk id="103" creationId="{A5D56410-C465-0E91-A21E-996AC3A839A4}"/>
          </ac:spMkLst>
        </pc:spChg>
        <pc:spChg chg="mod">
          <ac:chgData name="Mohamed Abuella" userId="f0c53cbd-2cd9-4eb2-b036-7340ae5a781e" providerId="ADAL" clId="{385F54D4-7527-4680-802F-9FEA787D1774}" dt="2023-06-14T12:30:52.593" v="64"/>
          <ac:spMkLst>
            <pc:docMk/>
            <pc:sldMk cId="4243850395" sldId="1666"/>
            <ac:spMk id="104" creationId="{89FE1F8C-4AA6-48A6-5F3B-AB43931F82C0}"/>
          </ac:spMkLst>
        </pc:spChg>
        <pc:spChg chg="mod">
          <ac:chgData name="Mohamed Abuella" userId="f0c53cbd-2cd9-4eb2-b036-7340ae5a781e" providerId="ADAL" clId="{385F54D4-7527-4680-802F-9FEA787D1774}" dt="2023-06-14T12:30:52.593" v="64"/>
          <ac:spMkLst>
            <pc:docMk/>
            <pc:sldMk cId="4243850395" sldId="1666"/>
            <ac:spMk id="105" creationId="{3ECC5EEA-F69D-5A95-7AFE-7E41A426676F}"/>
          </ac:spMkLst>
        </pc:spChg>
        <pc:spChg chg="mod">
          <ac:chgData name="Mohamed Abuella" userId="f0c53cbd-2cd9-4eb2-b036-7340ae5a781e" providerId="ADAL" clId="{385F54D4-7527-4680-802F-9FEA787D1774}" dt="2023-06-14T12:30:52.593" v="64"/>
          <ac:spMkLst>
            <pc:docMk/>
            <pc:sldMk cId="4243850395" sldId="1666"/>
            <ac:spMk id="106" creationId="{B4C6EB22-964E-0D63-589D-AE9C427F361B}"/>
          </ac:spMkLst>
        </pc:spChg>
        <pc:spChg chg="mod">
          <ac:chgData name="Mohamed Abuella" userId="f0c53cbd-2cd9-4eb2-b036-7340ae5a781e" providerId="ADAL" clId="{385F54D4-7527-4680-802F-9FEA787D1774}" dt="2023-06-14T12:30:52.593" v="64"/>
          <ac:spMkLst>
            <pc:docMk/>
            <pc:sldMk cId="4243850395" sldId="1666"/>
            <ac:spMk id="107" creationId="{10E2455B-D16F-0A7B-0811-932C706B91E7}"/>
          </ac:spMkLst>
        </pc:spChg>
        <pc:spChg chg="mod">
          <ac:chgData name="Mohamed Abuella" userId="f0c53cbd-2cd9-4eb2-b036-7340ae5a781e" providerId="ADAL" clId="{385F54D4-7527-4680-802F-9FEA787D1774}" dt="2023-06-14T12:30:52.593" v="64"/>
          <ac:spMkLst>
            <pc:docMk/>
            <pc:sldMk cId="4243850395" sldId="1666"/>
            <ac:spMk id="108" creationId="{E57415EA-D285-B3CC-02DC-B13D2FD31F28}"/>
          </ac:spMkLst>
        </pc:spChg>
        <pc:spChg chg="mod">
          <ac:chgData name="Mohamed Abuella" userId="f0c53cbd-2cd9-4eb2-b036-7340ae5a781e" providerId="ADAL" clId="{385F54D4-7527-4680-802F-9FEA787D1774}" dt="2023-06-14T12:30:52.593" v="64"/>
          <ac:spMkLst>
            <pc:docMk/>
            <pc:sldMk cId="4243850395" sldId="1666"/>
            <ac:spMk id="109" creationId="{C9EDABF6-F0F8-A672-5235-8B40E78F473B}"/>
          </ac:spMkLst>
        </pc:spChg>
        <pc:spChg chg="mod">
          <ac:chgData name="Mohamed Abuella" userId="f0c53cbd-2cd9-4eb2-b036-7340ae5a781e" providerId="ADAL" clId="{385F54D4-7527-4680-802F-9FEA787D1774}" dt="2023-06-14T12:30:52.593" v="64"/>
          <ac:spMkLst>
            <pc:docMk/>
            <pc:sldMk cId="4243850395" sldId="1666"/>
            <ac:spMk id="110" creationId="{4BE0A31A-D3B3-AC69-D70D-B244D7BF679D}"/>
          </ac:spMkLst>
        </pc:spChg>
        <pc:spChg chg="mod">
          <ac:chgData name="Mohamed Abuella" userId="f0c53cbd-2cd9-4eb2-b036-7340ae5a781e" providerId="ADAL" clId="{385F54D4-7527-4680-802F-9FEA787D1774}" dt="2023-06-14T12:30:52.593" v="64"/>
          <ac:spMkLst>
            <pc:docMk/>
            <pc:sldMk cId="4243850395" sldId="1666"/>
            <ac:spMk id="111" creationId="{CF747740-8225-56A3-CD21-B308A137E64F}"/>
          </ac:spMkLst>
        </pc:spChg>
        <pc:spChg chg="mod">
          <ac:chgData name="Mohamed Abuella" userId="f0c53cbd-2cd9-4eb2-b036-7340ae5a781e" providerId="ADAL" clId="{385F54D4-7527-4680-802F-9FEA787D1774}" dt="2023-06-14T12:30:52.593" v="64"/>
          <ac:spMkLst>
            <pc:docMk/>
            <pc:sldMk cId="4243850395" sldId="1666"/>
            <ac:spMk id="112" creationId="{0BB4EC94-A537-48EA-3B76-2E06AAC3218B}"/>
          </ac:spMkLst>
        </pc:spChg>
        <pc:spChg chg="mod">
          <ac:chgData name="Mohamed Abuella" userId="f0c53cbd-2cd9-4eb2-b036-7340ae5a781e" providerId="ADAL" clId="{385F54D4-7527-4680-802F-9FEA787D1774}" dt="2023-06-14T12:30:52.593" v="64"/>
          <ac:spMkLst>
            <pc:docMk/>
            <pc:sldMk cId="4243850395" sldId="1666"/>
            <ac:spMk id="113" creationId="{3BAAB1F0-2CDE-2102-DD69-F60C1EDCB713}"/>
          </ac:spMkLst>
        </pc:spChg>
        <pc:spChg chg="mod">
          <ac:chgData name="Mohamed Abuella" userId="f0c53cbd-2cd9-4eb2-b036-7340ae5a781e" providerId="ADAL" clId="{385F54D4-7527-4680-802F-9FEA787D1774}" dt="2023-06-14T12:30:52.593" v="64"/>
          <ac:spMkLst>
            <pc:docMk/>
            <pc:sldMk cId="4243850395" sldId="1666"/>
            <ac:spMk id="114" creationId="{2B693ABD-F8E6-3201-DCF9-ECDCF02C48EB}"/>
          </ac:spMkLst>
        </pc:spChg>
        <pc:spChg chg="mod">
          <ac:chgData name="Mohamed Abuella" userId="f0c53cbd-2cd9-4eb2-b036-7340ae5a781e" providerId="ADAL" clId="{385F54D4-7527-4680-802F-9FEA787D1774}" dt="2023-06-14T12:30:52.593" v="64"/>
          <ac:spMkLst>
            <pc:docMk/>
            <pc:sldMk cId="4243850395" sldId="1666"/>
            <ac:spMk id="115" creationId="{5370BCA2-F908-FACA-0E74-E2F25DEFC5AE}"/>
          </ac:spMkLst>
        </pc:spChg>
        <pc:spChg chg="mod">
          <ac:chgData name="Mohamed Abuella" userId="f0c53cbd-2cd9-4eb2-b036-7340ae5a781e" providerId="ADAL" clId="{385F54D4-7527-4680-802F-9FEA787D1774}" dt="2023-06-14T12:30:52.593" v="64"/>
          <ac:spMkLst>
            <pc:docMk/>
            <pc:sldMk cId="4243850395" sldId="1666"/>
            <ac:spMk id="116" creationId="{33BD18E6-8615-ED50-46A4-D53970599C3F}"/>
          </ac:spMkLst>
        </pc:spChg>
        <pc:spChg chg="mod">
          <ac:chgData name="Mohamed Abuella" userId="f0c53cbd-2cd9-4eb2-b036-7340ae5a781e" providerId="ADAL" clId="{385F54D4-7527-4680-802F-9FEA787D1774}" dt="2023-06-14T12:30:52.593" v="64"/>
          <ac:spMkLst>
            <pc:docMk/>
            <pc:sldMk cId="4243850395" sldId="1666"/>
            <ac:spMk id="117" creationId="{DA8D7F4C-2860-55A7-F730-741AAE32D575}"/>
          </ac:spMkLst>
        </pc:spChg>
        <pc:spChg chg="mod">
          <ac:chgData name="Mohamed Abuella" userId="f0c53cbd-2cd9-4eb2-b036-7340ae5a781e" providerId="ADAL" clId="{385F54D4-7527-4680-802F-9FEA787D1774}" dt="2023-06-14T12:30:52.593" v="64"/>
          <ac:spMkLst>
            <pc:docMk/>
            <pc:sldMk cId="4243850395" sldId="1666"/>
            <ac:spMk id="118" creationId="{217B3710-AA75-D82E-7A18-69C965120E02}"/>
          </ac:spMkLst>
        </pc:spChg>
        <pc:spChg chg="mod">
          <ac:chgData name="Mohamed Abuella" userId="f0c53cbd-2cd9-4eb2-b036-7340ae5a781e" providerId="ADAL" clId="{385F54D4-7527-4680-802F-9FEA787D1774}" dt="2023-06-14T12:30:52.593" v="64"/>
          <ac:spMkLst>
            <pc:docMk/>
            <pc:sldMk cId="4243850395" sldId="1666"/>
            <ac:spMk id="119" creationId="{B2561F16-6D97-E9FF-DB1B-5733F0A5AEBA}"/>
          </ac:spMkLst>
        </pc:spChg>
        <pc:spChg chg="mod">
          <ac:chgData name="Mohamed Abuella" userId="f0c53cbd-2cd9-4eb2-b036-7340ae5a781e" providerId="ADAL" clId="{385F54D4-7527-4680-802F-9FEA787D1774}" dt="2023-06-14T12:30:52.593" v="64"/>
          <ac:spMkLst>
            <pc:docMk/>
            <pc:sldMk cId="4243850395" sldId="1666"/>
            <ac:spMk id="120" creationId="{D8A59181-55B1-A541-B9AF-3A181B44F5D5}"/>
          </ac:spMkLst>
        </pc:spChg>
        <pc:spChg chg="mod">
          <ac:chgData name="Mohamed Abuella" userId="f0c53cbd-2cd9-4eb2-b036-7340ae5a781e" providerId="ADAL" clId="{385F54D4-7527-4680-802F-9FEA787D1774}" dt="2023-06-14T12:30:52.593" v="64"/>
          <ac:spMkLst>
            <pc:docMk/>
            <pc:sldMk cId="4243850395" sldId="1666"/>
            <ac:spMk id="121" creationId="{6511F2CE-965E-BC2A-594D-C86395DEDC74}"/>
          </ac:spMkLst>
        </pc:spChg>
        <pc:spChg chg="mod">
          <ac:chgData name="Mohamed Abuella" userId="f0c53cbd-2cd9-4eb2-b036-7340ae5a781e" providerId="ADAL" clId="{385F54D4-7527-4680-802F-9FEA787D1774}" dt="2023-06-14T12:30:52.593" v="64"/>
          <ac:spMkLst>
            <pc:docMk/>
            <pc:sldMk cId="4243850395" sldId="1666"/>
            <ac:spMk id="122" creationId="{57355509-2298-F3C5-3DF2-C1E1F8EF7E2B}"/>
          </ac:spMkLst>
        </pc:spChg>
        <pc:spChg chg="mod">
          <ac:chgData name="Mohamed Abuella" userId="f0c53cbd-2cd9-4eb2-b036-7340ae5a781e" providerId="ADAL" clId="{385F54D4-7527-4680-802F-9FEA787D1774}" dt="2023-06-14T12:30:52.593" v="64"/>
          <ac:spMkLst>
            <pc:docMk/>
            <pc:sldMk cId="4243850395" sldId="1666"/>
            <ac:spMk id="123" creationId="{35C82F87-828B-0854-D7FB-FF6C87EEADE6}"/>
          </ac:spMkLst>
        </pc:spChg>
        <pc:spChg chg="mod">
          <ac:chgData name="Mohamed Abuella" userId="f0c53cbd-2cd9-4eb2-b036-7340ae5a781e" providerId="ADAL" clId="{385F54D4-7527-4680-802F-9FEA787D1774}" dt="2023-06-14T12:30:52.593" v="64"/>
          <ac:spMkLst>
            <pc:docMk/>
            <pc:sldMk cId="4243850395" sldId="1666"/>
            <ac:spMk id="124" creationId="{1DACC1E7-F0D0-69B0-4191-A6EF3AA83B79}"/>
          </ac:spMkLst>
        </pc:spChg>
        <pc:spChg chg="mod">
          <ac:chgData name="Mohamed Abuella" userId="f0c53cbd-2cd9-4eb2-b036-7340ae5a781e" providerId="ADAL" clId="{385F54D4-7527-4680-802F-9FEA787D1774}" dt="2023-06-14T12:30:52.593" v="64"/>
          <ac:spMkLst>
            <pc:docMk/>
            <pc:sldMk cId="4243850395" sldId="1666"/>
            <ac:spMk id="125" creationId="{5FA8435E-4C47-F826-47A4-AE7BD948654C}"/>
          </ac:spMkLst>
        </pc:spChg>
        <pc:spChg chg="mod">
          <ac:chgData name="Mohamed Abuella" userId="f0c53cbd-2cd9-4eb2-b036-7340ae5a781e" providerId="ADAL" clId="{385F54D4-7527-4680-802F-9FEA787D1774}" dt="2023-06-14T12:30:52.593" v="64"/>
          <ac:spMkLst>
            <pc:docMk/>
            <pc:sldMk cId="4243850395" sldId="1666"/>
            <ac:spMk id="126" creationId="{9264B2FD-54F1-A2CF-59E6-4B5D225D5036}"/>
          </ac:spMkLst>
        </pc:spChg>
        <pc:spChg chg="mod">
          <ac:chgData name="Mohamed Abuella" userId="f0c53cbd-2cd9-4eb2-b036-7340ae5a781e" providerId="ADAL" clId="{385F54D4-7527-4680-802F-9FEA787D1774}" dt="2023-06-14T12:30:52.593" v="64"/>
          <ac:spMkLst>
            <pc:docMk/>
            <pc:sldMk cId="4243850395" sldId="1666"/>
            <ac:spMk id="127" creationId="{33873B4A-9740-2A29-FD27-76AF61F63BC9}"/>
          </ac:spMkLst>
        </pc:spChg>
        <pc:spChg chg="mod">
          <ac:chgData name="Mohamed Abuella" userId="f0c53cbd-2cd9-4eb2-b036-7340ae5a781e" providerId="ADAL" clId="{385F54D4-7527-4680-802F-9FEA787D1774}" dt="2023-06-14T12:30:57.124" v="66"/>
          <ac:spMkLst>
            <pc:docMk/>
            <pc:sldMk cId="4243850395" sldId="1666"/>
            <ac:spMk id="130" creationId="{15BBE508-1F3A-58E7-5ACA-AF96969F5DEB}"/>
          </ac:spMkLst>
        </pc:spChg>
        <pc:spChg chg="mod">
          <ac:chgData name="Mohamed Abuella" userId="f0c53cbd-2cd9-4eb2-b036-7340ae5a781e" providerId="ADAL" clId="{385F54D4-7527-4680-802F-9FEA787D1774}" dt="2023-06-14T12:30:57.124" v="66"/>
          <ac:spMkLst>
            <pc:docMk/>
            <pc:sldMk cId="4243850395" sldId="1666"/>
            <ac:spMk id="131" creationId="{6FE363D0-881F-03F2-273E-A51B1E24D06F}"/>
          </ac:spMkLst>
        </pc:spChg>
        <pc:spChg chg="mod">
          <ac:chgData name="Mohamed Abuella" userId="f0c53cbd-2cd9-4eb2-b036-7340ae5a781e" providerId="ADAL" clId="{385F54D4-7527-4680-802F-9FEA787D1774}" dt="2023-06-14T12:30:57.124" v="66"/>
          <ac:spMkLst>
            <pc:docMk/>
            <pc:sldMk cId="4243850395" sldId="1666"/>
            <ac:spMk id="132" creationId="{BD1138B9-8586-075E-2DF9-1CF025842F59}"/>
          </ac:spMkLst>
        </pc:spChg>
        <pc:spChg chg="mod">
          <ac:chgData name="Mohamed Abuella" userId="f0c53cbd-2cd9-4eb2-b036-7340ae5a781e" providerId="ADAL" clId="{385F54D4-7527-4680-802F-9FEA787D1774}" dt="2023-06-14T12:30:57.124" v="66"/>
          <ac:spMkLst>
            <pc:docMk/>
            <pc:sldMk cId="4243850395" sldId="1666"/>
            <ac:spMk id="133" creationId="{DB595436-24EB-1ABD-DCB6-75541A2C6DD7}"/>
          </ac:spMkLst>
        </pc:spChg>
        <pc:spChg chg="mod">
          <ac:chgData name="Mohamed Abuella" userId="f0c53cbd-2cd9-4eb2-b036-7340ae5a781e" providerId="ADAL" clId="{385F54D4-7527-4680-802F-9FEA787D1774}" dt="2023-06-14T12:30:57.124" v="66"/>
          <ac:spMkLst>
            <pc:docMk/>
            <pc:sldMk cId="4243850395" sldId="1666"/>
            <ac:spMk id="134" creationId="{FC3560B3-7A12-FA18-C7E8-F88C80D79BDA}"/>
          </ac:spMkLst>
        </pc:spChg>
        <pc:spChg chg="mod">
          <ac:chgData name="Mohamed Abuella" userId="f0c53cbd-2cd9-4eb2-b036-7340ae5a781e" providerId="ADAL" clId="{385F54D4-7527-4680-802F-9FEA787D1774}" dt="2023-06-14T12:30:57.124" v="66"/>
          <ac:spMkLst>
            <pc:docMk/>
            <pc:sldMk cId="4243850395" sldId="1666"/>
            <ac:spMk id="135" creationId="{7042EA53-5D69-76C4-5D9D-579EEC09F1AE}"/>
          </ac:spMkLst>
        </pc:spChg>
        <pc:spChg chg="mod">
          <ac:chgData name="Mohamed Abuella" userId="f0c53cbd-2cd9-4eb2-b036-7340ae5a781e" providerId="ADAL" clId="{385F54D4-7527-4680-802F-9FEA787D1774}" dt="2023-06-14T12:30:57.124" v="66"/>
          <ac:spMkLst>
            <pc:docMk/>
            <pc:sldMk cId="4243850395" sldId="1666"/>
            <ac:spMk id="137" creationId="{E507F4C5-E435-92D6-AB8A-C93DD97EDFD3}"/>
          </ac:spMkLst>
        </pc:spChg>
        <pc:spChg chg="mod">
          <ac:chgData name="Mohamed Abuella" userId="f0c53cbd-2cd9-4eb2-b036-7340ae5a781e" providerId="ADAL" clId="{385F54D4-7527-4680-802F-9FEA787D1774}" dt="2023-06-14T12:30:57.124" v="66"/>
          <ac:spMkLst>
            <pc:docMk/>
            <pc:sldMk cId="4243850395" sldId="1666"/>
            <ac:spMk id="139" creationId="{893082DB-F27C-525F-C065-4360E36440EE}"/>
          </ac:spMkLst>
        </pc:spChg>
        <pc:spChg chg="mod">
          <ac:chgData name="Mohamed Abuella" userId="f0c53cbd-2cd9-4eb2-b036-7340ae5a781e" providerId="ADAL" clId="{385F54D4-7527-4680-802F-9FEA787D1774}" dt="2023-06-14T12:30:57.124" v="66"/>
          <ac:spMkLst>
            <pc:docMk/>
            <pc:sldMk cId="4243850395" sldId="1666"/>
            <ac:spMk id="140" creationId="{D57C0FC0-0159-5838-A832-E25B68C9AB6F}"/>
          </ac:spMkLst>
        </pc:spChg>
        <pc:spChg chg="mod">
          <ac:chgData name="Mohamed Abuella" userId="f0c53cbd-2cd9-4eb2-b036-7340ae5a781e" providerId="ADAL" clId="{385F54D4-7527-4680-802F-9FEA787D1774}" dt="2023-06-14T12:30:57.124" v="66"/>
          <ac:spMkLst>
            <pc:docMk/>
            <pc:sldMk cId="4243850395" sldId="1666"/>
            <ac:spMk id="141" creationId="{70C0338B-3797-20B7-2D2F-FE1D288C15E4}"/>
          </ac:spMkLst>
        </pc:spChg>
        <pc:spChg chg="mod">
          <ac:chgData name="Mohamed Abuella" userId="f0c53cbd-2cd9-4eb2-b036-7340ae5a781e" providerId="ADAL" clId="{385F54D4-7527-4680-802F-9FEA787D1774}" dt="2023-06-14T12:30:57.124" v="66"/>
          <ac:spMkLst>
            <pc:docMk/>
            <pc:sldMk cId="4243850395" sldId="1666"/>
            <ac:spMk id="142" creationId="{B4FF3BE6-FF8C-8709-776D-EC011948A9C6}"/>
          </ac:spMkLst>
        </pc:spChg>
        <pc:spChg chg="mod">
          <ac:chgData name="Mohamed Abuella" userId="f0c53cbd-2cd9-4eb2-b036-7340ae5a781e" providerId="ADAL" clId="{385F54D4-7527-4680-802F-9FEA787D1774}" dt="2023-06-14T12:30:57.124" v="66"/>
          <ac:spMkLst>
            <pc:docMk/>
            <pc:sldMk cId="4243850395" sldId="1666"/>
            <ac:spMk id="143" creationId="{51BD175F-8A05-93AC-3840-E6DA99F085F9}"/>
          </ac:spMkLst>
        </pc:spChg>
        <pc:spChg chg="mod">
          <ac:chgData name="Mohamed Abuella" userId="f0c53cbd-2cd9-4eb2-b036-7340ae5a781e" providerId="ADAL" clId="{385F54D4-7527-4680-802F-9FEA787D1774}" dt="2023-06-14T12:30:57.124" v="66"/>
          <ac:spMkLst>
            <pc:docMk/>
            <pc:sldMk cId="4243850395" sldId="1666"/>
            <ac:spMk id="145" creationId="{58CC2A1C-F110-905C-62B4-36AB4D36F1DF}"/>
          </ac:spMkLst>
        </pc:spChg>
        <pc:spChg chg="mod">
          <ac:chgData name="Mohamed Abuella" userId="f0c53cbd-2cd9-4eb2-b036-7340ae5a781e" providerId="ADAL" clId="{385F54D4-7527-4680-802F-9FEA787D1774}" dt="2023-06-14T12:30:57.124" v="66"/>
          <ac:spMkLst>
            <pc:docMk/>
            <pc:sldMk cId="4243850395" sldId="1666"/>
            <ac:spMk id="148" creationId="{81C10287-8891-45BD-829B-5F929803276F}"/>
          </ac:spMkLst>
        </pc:spChg>
        <pc:spChg chg="mod">
          <ac:chgData name="Mohamed Abuella" userId="f0c53cbd-2cd9-4eb2-b036-7340ae5a781e" providerId="ADAL" clId="{385F54D4-7527-4680-802F-9FEA787D1774}" dt="2023-06-14T12:30:57.124" v="66"/>
          <ac:spMkLst>
            <pc:docMk/>
            <pc:sldMk cId="4243850395" sldId="1666"/>
            <ac:spMk id="151" creationId="{89BD6272-AC86-AE09-AE06-E22C0C5561AA}"/>
          </ac:spMkLst>
        </pc:spChg>
        <pc:spChg chg="mod">
          <ac:chgData name="Mohamed Abuella" userId="f0c53cbd-2cd9-4eb2-b036-7340ae5a781e" providerId="ADAL" clId="{385F54D4-7527-4680-802F-9FEA787D1774}" dt="2023-06-14T12:30:57.124" v="66"/>
          <ac:spMkLst>
            <pc:docMk/>
            <pc:sldMk cId="4243850395" sldId="1666"/>
            <ac:spMk id="152" creationId="{744A5677-3052-1780-C30E-B8D79E177CF4}"/>
          </ac:spMkLst>
        </pc:spChg>
        <pc:spChg chg="mod">
          <ac:chgData name="Mohamed Abuella" userId="f0c53cbd-2cd9-4eb2-b036-7340ae5a781e" providerId="ADAL" clId="{385F54D4-7527-4680-802F-9FEA787D1774}" dt="2023-06-14T12:30:57.124" v="66"/>
          <ac:spMkLst>
            <pc:docMk/>
            <pc:sldMk cId="4243850395" sldId="1666"/>
            <ac:spMk id="154" creationId="{B6F3AA1D-D198-7295-5DB4-2CD69566864E}"/>
          </ac:spMkLst>
        </pc:spChg>
        <pc:spChg chg="mod">
          <ac:chgData name="Mohamed Abuella" userId="f0c53cbd-2cd9-4eb2-b036-7340ae5a781e" providerId="ADAL" clId="{385F54D4-7527-4680-802F-9FEA787D1774}" dt="2023-06-14T12:30:57.124" v="66"/>
          <ac:spMkLst>
            <pc:docMk/>
            <pc:sldMk cId="4243850395" sldId="1666"/>
            <ac:spMk id="155" creationId="{6D708AEE-76CE-E4A7-DF50-5EA0123D58E8}"/>
          </ac:spMkLst>
        </pc:spChg>
        <pc:spChg chg="mod">
          <ac:chgData name="Mohamed Abuella" userId="f0c53cbd-2cd9-4eb2-b036-7340ae5a781e" providerId="ADAL" clId="{385F54D4-7527-4680-802F-9FEA787D1774}" dt="2023-06-14T12:30:57.124" v="66"/>
          <ac:spMkLst>
            <pc:docMk/>
            <pc:sldMk cId="4243850395" sldId="1666"/>
            <ac:spMk id="156" creationId="{FE5BFE82-3DD8-7738-A841-6DFED43EFC26}"/>
          </ac:spMkLst>
        </pc:spChg>
        <pc:spChg chg="mod">
          <ac:chgData name="Mohamed Abuella" userId="f0c53cbd-2cd9-4eb2-b036-7340ae5a781e" providerId="ADAL" clId="{385F54D4-7527-4680-802F-9FEA787D1774}" dt="2023-06-14T12:30:57.124" v="66"/>
          <ac:spMkLst>
            <pc:docMk/>
            <pc:sldMk cId="4243850395" sldId="1666"/>
            <ac:spMk id="157" creationId="{E037F0D9-D4FE-D90F-EA68-C5540A3E59E5}"/>
          </ac:spMkLst>
        </pc:spChg>
        <pc:spChg chg="mod">
          <ac:chgData name="Mohamed Abuella" userId="f0c53cbd-2cd9-4eb2-b036-7340ae5a781e" providerId="ADAL" clId="{385F54D4-7527-4680-802F-9FEA787D1774}" dt="2023-06-14T12:30:57.124" v="66"/>
          <ac:spMkLst>
            <pc:docMk/>
            <pc:sldMk cId="4243850395" sldId="1666"/>
            <ac:spMk id="158" creationId="{3E514FF8-C07B-8EAB-2CF9-8FCBC50C7C22}"/>
          </ac:spMkLst>
        </pc:spChg>
        <pc:spChg chg="mod">
          <ac:chgData name="Mohamed Abuella" userId="f0c53cbd-2cd9-4eb2-b036-7340ae5a781e" providerId="ADAL" clId="{385F54D4-7527-4680-802F-9FEA787D1774}" dt="2023-06-14T12:30:57.124" v="66"/>
          <ac:spMkLst>
            <pc:docMk/>
            <pc:sldMk cId="4243850395" sldId="1666"/>
            <ac:spMk id="159" creationId="{C490924B-3296-ACE6-D49F-D393807354FF}"/>
          </ac:spMkLst>
        </pc:spChg>
        <pc:spChg chg="mod">
          <ac:chgData name="Mohamed Abuella" userId="f0c53cbd-2cd9-4eb2-b036-7340ae5a781e" providerId="ADAL" clId="{385F54D4-7527-4680-802F-9FEA787D1774}" dt="2023-06-14T12:30:57.124" v="66"/>
          <ac:spMkLst>
            <pc:docMk/>
            <pc:sldMk cId="4243850395" sldId="1666"/>
            <ac:spMk id="160" creationId="{BA686627-9A3D-8E01-5606-35CCEACED78D}"/>
          </ac:spMkLst>
        </pc:spChg>
        <pc:spChg chg="mod">
          <ac:chgData name="Mohamed Abuella" userId="f0c53cbd-2cd9-4eb2-b036-7340ae5a781e" providerId="ADAL" clId="{385F54D4-7527-4680-802F-9FEA787D1774}" dt="2023-06-14T12:30:57.124" v="66"/>
          <ac:spMkLst>
            <pc:docMk/>
            <pc:sldMk cId="4243850395" sldId="1666"/>
            <ac:spMk id="161" creationId="{29673A28-67CF-262B-41C7-ABA5A3A02C20}"/>
          </ac:spMkLst>
        </pc:spChg>
        <pc:spChg chg="mod">
          <ac:chgData name="Mohamed Abuella" userId="f0c53cbd-2cd9-4eb2-b036-7340ae5a781e" providerId="ADAL" clId="{385F54D4-7527-4680-802F-9FEA787D1774}" dt="2023-06-14T12:30:57.124" v="66"/>
          <ac:spMkLst>
            <pc:docMk/>
            <pc:sldMk cId="4243850395" sldId="1666"/>
            <ac:spMk id="162" creationId="{0FE3E9E1-8D39-4230-DE6F-2118D406A826}"/>
          </ac:spMkLst>
        </pc:spChg>
        <pc:spChg chg="mod">
          <ac:chgData name="Mohamed Abuella" userId="f0c53cbd-2cd9-4eb2-b036-7340ae5a781e" providerId="ADAL" clId="{385F54D4-7527-4680-802F-9FEA787D1774}" dt="2023-06-14T12:30:57.124" v="66"/>
          <ac:spMkLst>
            <pc:docMk/>
            <pc:sldMk cId="4243850395" sldId="1666"/>
            <ac:spMk id="163" creationId="{9B041C58-4328-2E54-E35B-3545F573B853}"/>
          </ac:spMkLst>
        </pc:spChg>
        <pc:spChg chg="mod">
          <ac:chgData name="Mohamed Abuella" userId="f0c53cbd-2cd9-4eb2-b036-7340ae5a781e" providerId="ADAL" clId="{385F54D4-7527-4680-802F-9FEA787D1774}" dt="2023-06-14T12:30:57.124" v="66"/>
          <ac:spMkLst>
            <pc:docMk/>
            <pc:sldMk cId="4243850395" sldId="1666"/>
            <ac:spMk id="164" creationId="{185C42A1-3B21-1523-3545-A31A544A77AC}"/>
          </ac:spMkLst>
        </pc:spChg>
        <pc:spChg chg="mod">
          <ac:chgData name="Mohamed Abuella" userId="f0c53cbd-2cd9-4eb2-b036-7340ae5a781e" providerId="ADAL" clId="{385F54D4-7527-4680-802F-9FEA787D1774}" dt="2023-06-14T12:30:57.124" v="66"/>
          <ac:spMkLst>
            <pc:docMk/>
            <pc:sldMk cId="4243850395" sldId="1666"/>
            <ac:spMk id="165" creationId="{BD98BCE2-4E41-DEC3-7F92-55CB00CBA935}"/>
          </ac:spMkLst>
        </pc:spChg>
        <pc:spChg chg="mod">
          <ac:chgData name="Mohamed Abuella" userId="f0c53cbd-2cd9-4eb2-b036-7340ae5a781e" providerId="ADAL" clId="{385F54D4-7527-4680-802F-9FEA787D1774}" dt="2023-06-14T12:30:57.124" v="66"/>
          <ac:spMkLst>
            <pc:docMk/>
            <pc:sldMk cId="4243850395" sldId="1666"/>
            <ac:spMk id="166" creationId="{8EA6C342-A08F-FC4F-FCEB-E2A7711462AA}"/>
          </ac:spMkLst>
        </pc:spChg>
        <pc:spChg chg="mod">
          <ac:chgData name="Mohamed Abuella" userId="f0c53cbd-2cd9-4eb2-b036-7340ae5a781e" providerId="ADAL" clId="{385F54D4-7527-4680-802F-9FEA787D1774}" dt="2023-06-14T12:30:57.124" v="66"/>
          <ac:spMkLst>
            <pc:docMk/>
            <pc:sldMk cId="4243850395" sldId="1666"/>
            <ac:spMk id="167" creationId="{5707F666-6214-C914-D2BA-803B98E25496}"/>
          </ac:spMkLst>
        </pc:spChg>
        <pc:spChg chg="mod">
          <ac:chgData name="Mohamed Abuella" userId="f0c53cbd-2cd9-4eb2-b036-7340ae5a781e" providerId="ADAL" clId="{385F54D4-7527-4680-802F-9FEA787D1774}" dt="2023-06-14T12:30:57.124" v="66"/>
          <ac:spMkLst>
            <pc:docMk/>
            <pc:sldMk cId="4243850395" sldId="1666"/>
            <ac:spMk id="168" creationId="{067EEC80-A8A8-315C-D494-01996E1D0349}"/>
          </ac:spMkLst>
        </pc:spChg>
        <pc:spChg chg="mod">
          <ac:chgData name="Mohamed Abuella" userId="f0c53cbd-2cd9-4eb2-b036-7340ae5a781e" providerId="ADAL" clId="{385F54D4-7527-4680-802F-9FEA787D1774}" dt="2023-06-14T12:30:57.124" v="66"/>
          <ac:spMkLst>
            <pc:docMk/>
            <pc:sldMk cId="4243850395" sldId="1666"/>
            <ac:spMk id="170" creationId="{01EABD9B-6C58-6520-D5CC-F8D41DEF783C}"/>
          </ac:spMkLst>
        </pc:spChg>
        <pc:spChg chg="mod">
          <ac:chgData name="Mohamed Abuella" userId="f0c53cbd-2cd9-4eb2-b036-7340ae5a781e" providerId="ADAL" clId="{385F54D4-7527-4680-802F-9FEA787D1774}" dt="2023-06-14T12:30:57.124" v="66"/>
          <ac:spMkLst>
            <pc:docMk/>
            <pc:sldMk cId="4243850395" sldId="1666"/>
            <ac:spMk id="175" creationId="{42BAFA74-DA0E-EF1E-B8E8-3C0D6B3A4CBC}"/>
          </ac:spMkLst>
        </pc:spChg>
        <pc:spChg chg="mod">
          <ac:chgData name="Mohamed Abuella" userId="f0c53cbd-2cd9-4eb2-b036-7340ae5a781e" providerId="ADAL" clId="{385F54D4-7527-4680-802F-9FEA787D1774}" dt="2023-06-14T12:30:57.124" v="66"/>
          <ac:spMkLst>
            <pc:docMk/>
            <pc:sldMk cId="4243850395" sldId="1666"/>
            <ac:spMk id="176" creationId="{D3704B7C-532F-6099-42DF-88C6C27DCE44}"/>
          </ac:spMkLst>
        </pc:spChg>
        <pc:spChg chg="mod">
          <ac:chgData name="Mohamed Abuella" userId="f0c53cbd-2cd9-4eb2-b036-7340ae5a781e" providerId="ADAL" clId="{385F54D4-7527-4680-802F-9FEA787D1774}" dt="2023-06-14T12:30:57.124" v="66"/>
          <ac:spMkLst>
            <pc:docMk/>
            <pc:sldMk cId="4243850395" sldId="1666"/>
            <ac:spMk id="177" creationId="{C6CA15BE-16D1-EA42-CB44-942C5572FDDE}"/>
          </ac:spMkLst>
        </pc:spChg>
        <pc:spChg chg="mod">
          <ac:chgData name="Mohamed Abuella" userId="f0c53cbd-2cd9-4eb2-b036-7340ae5a781e" providerId="ADAL" clId="{385F54D4-7527-4680-802F-9FEA787D1774}" dt="2023-06-14T12:30:57.124" v="66"/>
          <ac:spMkLst>
            <pc:docMk/>
            <pc:sldMk cId="4243850395" sldId="1666"/>
            <ac:spMk id="178" creationId="{43A125A4-1BC7-7B54-A30F-1CFBF12D7006}"/>
          </ac:spMkLst>
        </pc:spChg>
        <pc:spChg chg="mod">
          <ac:chgData name="Mohamed Abuella" userId="f0c53cbd-2cd9-4eb2-b036-7340ae5a781e" providerId="ADAL" clId="{385F54D4-7527-4680-802F-9FEA787D1774}" dt="2023-06-14T12:30:57.124" v="66"/>
          <ac:spMkLst>
            <pc:docMk/>
            <pc:sldMk cId="4243850395" sldId="1666"/>
            <ac:spMk id="180" creationId="{F1A94F5E-484B-903C-0DBA-A1DECBFA6E85}"/>
          </ac:spMkLst>
        </pc:spChg>
        <pc:spChg chg="mod">
          <ac:chgData name="Mohamed Abuella" userId="f0c53cbd-2cd9-4eb2-b036-7340ae5a781e" providerId="ADAL" clId="{385F54D4-7527-4680-802F-9FEA787D1774}" dt="2023-06-14T12:30:57.124" v="66"/>
          <ac:spMkLst>
            <pc:docMk/>
            <pc:sldMk cId="4243850395" sldId="1666"/>
            <ac:spMk id="181" creationId="{D62344F5-7940-2BA5-9869-3522E9F9E229}"/>
          </ac:spMkLst>
        </pc:spChg>
        <pc:spChg chg="mod">
          <ac:chgData name="Mohamed Abuella" userId="f0c53cbd-2cd9-4eb2-b036-7340ae5a781e" providerId="ADAL" clId="{385F54D4-7527-4680-802F-9FEA787D1774}" dt="2023-06-14T12:30:57.124" v="66"/>
          <ac:spMkLst>
            <pc:docMk/>
            <pc:sldMk cId="4243850395" sldId="1666"/>
            <ac:spMk id="182" creationId="{4D42599D-494D-D6A0-ECAD-499FB947DAF2}"/>
          </ac:spMkLst>
        </pc:spChg>
        <pc:spChg chg="mod">
          <ac:chgData name="Mohamed Abuella" userId="f0c53cbd-2cd9-4eb2-b036-7340ae5a781e" providerId="ADAL" clId="{385F54D4-7527-4680-802F-9FEA787D1774}" dt="2023-06-14T12:30:57.124" v="66"/>
          <ac:spMkLst>
            <pc:docMk/>
            <pc:sldMk cId="4243850395" sldId="1666"/>
            <ac:spMk id="183" creationId="{3641E6D2-F3C5-3AD3-308A-23CE4B2F8CCC}"/>
          </ac:spMkLst>
        </pc:spChg>
        <pc:spChg chg="mod">
          <ac:chgData name="Mohamed Abuella" userId="f0c53cbd-2cd9-4eb2-b036-7340ae5a781e" providerId="ADAL" clId="{385F54D4-7527-4680-802F-9FEA787D1774}" dt="2023-06-14T12:30:57.124" v="66"/>
          <ac:spMkLst>
            <pc:docMk/>
            <pc:sldMk cId="4243850395" sldId="1666"/>
            <ac:spMk id="184" creationId="{54D16129-BEF5-E5B7-E200-DFB41A469226}"/>
          </ac:spMkLst>
        </pc:spChg>
        <pc:spChg chg="mod">
          <ac:chgData name="Mohamed Abuella" userId="f0c53cbd-2cd9-4eb2-b036-7340ae5a781e" providerId="ADAL" clId="{385F54D4-7527-4680-802F-9FEA787D1774}" dt="2023-06-14T12:30:57.124" v="66"/>
          <ac:spMkLst>
            <pc:docMk/>
            <pc:sldMk cId="4243850395" sldId="1666"/>
            <ac:spMk id="185" creationId="{17383455-C8D1-B7FE-8FE2-FF2CEF50DEDE}"/>
          </ac:spMkLst>
        </pc:spChg>
        <pc:spChg chg="mod">
          <ac:chgData name="Mohamed Abuella" userId="f0c53cbd-2cd9-4eb2-b036-7340ae5a781e" providerId="ADAL" clId="{385F54D4-7527-4680-802F-9FEA787D1774}" dt="2023-06-14T12:30:57.124" v="66"/>
          <ac:spMkLst>
            <pc:docMk/>
            <pc:sldMk cId="4243850395" sldId="1666"/>
            <ac:spMk id="186" creationId="{9F8C0CEB-36D0-BD9E-E8CB-8084DDB521F3}"/>
          </ac:spMkLst>
        </pc:spChg>
        <pc:spChg chg="mod">
          <ac:chgData name="Mohamed Abuella" userId="f0c53cbd-2cd9-4eb2-b036-7340ae5a781e" providerId="ADAL" clId="{385F54D4-7527-4680-802F-9FEA787D1774}" dt="2023-06-14T12:30:57.124" v="66"/>
          <ac:spMkLst>
            <pc:docMk/>
            <pc:sldMk cId="4243850395" sldId="1666"/>
            <ac:spMk id="187" creationId="{EDC6F167-47D1-C66E-BCFA-8D5EF2C0A22C}"/>
          </ac:spMkLst>
        </pc:spChg>
        <pc:spChg chg="mod">
          <ac:chgData name="Mohamed Abuella" userId="f0c53cbd-2cd9-4eb2-b036-7340ae5a781e" providerId="ADAL" clId="{385F54D4-7527-4680-802F-9FEA787D1774}" dt="2023-06-14T12:30:57.124" v="66"/>
          <ac:spMkLst>
            <pc:docMk/>
            <pc:sldMk cId="4243850395" sldId="1666"/>
            <ac:spMk id="189" creationId="{5460C4D4-3CB9-3056-1253-5051B02DF848}"/>
          </ac:spMkLst>
        </pc:spChg>
        <pc:spChg chg="mod">
          <ac:chgData name="Mohamed Abuella" userId="f0c53cbd-2cd9-4eb2-b036-7340ae5a781e" providerId="ADAL" clId="{385F54D4-7527-4680-802F-9FEA787D1774}" dt="2023-06-14T12:30:57.124" v="66"/>
          <ac:spMkLst>
            <pc:docMk/>
            <pc:sldMk cId="4243850395" sldId="1666"/>
            <ac:spMk id="190" creationId="{7DE54F27-075E-8CC6-76E7-47AC937828D9}"/>
          </ac:spMkLst>
        </pc:spChg>
        <pc:spChg chg="mod">
          <ac:chgData name="Mohamed Abuella" userId="f0c53cbd-2cd9-4eb2-b036-7340ae5a781e" providerId="ADAL" clId="{385F54D4-7527-4680-802F-9FEA787D1774}" dt="2023-06-14T12:30:57.124" v="66"/>
          <ac:spMkLst>
            <pc:docMk/>
            <pc:sldMk cId="4243850395" sldId="1666"/>
            <ac:spMk id="192" creationId="{7E6FBE49-5DDE-A598-F0F4-D969F49C9277}"/>
          </ac:spMkLst>
        </pc:spChg>
        <pc:spChg chg="mod">
          <ac:chgData name="Mohamed Abuella" userId="f0c53cbd-2cd9-4eb2-b036-7340ae5a781e" providerId="ADAL" clId="{385F54D4-7527-4680-802F-9FEA787D1774}" dt="2023-06-14T12:30:57.124" v="66"/>
          <ac:spMkLst>
            <pc:docMk/>
            <pc:sldMk cId="4243850395" sldId="1666"/>
            <ac:spMk id="193" creationId="{DAAF96AC-330F-3E43-C2CA-674ABB001DF2}"/>
          </ac:spMkLst>
        </pc:spChg>
        <pc:spChg chg="mod">
          <ac:chgData name="Mohamed Abuella" userId="f0c53cbd-2cd9-4eb2-b036-7340ae5a781e" providerId="ADAL" clId="{385F54D4-7527-4680-802F-9FEA787D1774}" dt="2023-06-14T12:30:57.124" v="66"/>
          <ac:spMkLst>
            <pc:docMk/>
            <pc:sldMk cId="4243850395" sldId="1666"/>
            <ac:spMk id="201" creationId="{546BEE16-ACE4-0203-D0D4-D0A655FC1286}"/>
          </ac:spMkLst>
        </pc:spChg>
        <pc:spChg chg="mod">
          <ac:chgData name="Mohamed Abuella" userId="f0c53cbd-2cd9-4eb2-b036-7340ae5a781e" providerId="ADAL" clId="{385F54D4-7527-4680-802F-9FEA787D1774}" dt="2023-06-14T12:30:57.124" v="66"/>
          <ac:spMkLst>
            <pc:docMk/>
            <pc:sldMk cId="4243850395" sldId="1666"/>
            <ac:spMk id="202" creationId="{DAF615EB-2008-579F-7234-7A755FE8C414}"/>
          </ac:spMkLst>
        </pc:spChg>
        <pc:spChg chg="mod">
          <ac:chgData name="Mohamed Abuella" userId="f0c53cbd-2cd9-4eb2-b036-7340ae5a781e" providerId="ADAL" clId="{385F54D4-7527-4680-802F-9FEA787D1774}" dt="2023-06-14T12:30:57.124" v="66"/>
          <ac:spMkLst>
            <pc:docMk/>
            <pc:sldMk cId="4243850395" sldId="1666"/>
            <ac:spMk id="203" creationId="{DB708A2C-7112-AA11-2A6A-4BEED510DB3D}"/>
          </ac:spMkLst>
        </pc:spChg>
        <pc:spChg chg="mod">
          <ac:chgData name="Mohamed Abuella" userId="f0c53cbd-2cd9-4eb2-b036-7340ae5a781e" providerId="ADAL" clId="{385F54D4-7527-4680-802F-9FEA787D1774}" dt="2023-06-14T12:30:57.124" v="66"/>
          <ac:spMkLst>
            <pc:docMk/>
            <pc:sldMk cId="4243850395" sldId="1666"/>
            <ac:spMk id="204" creationId="{7E9BD10F-DE36-1618-8287-FB139F30A7FD}"/>
          </ac:spMkLst>
        </pc:spChg>
        <pc:spChg chg="mod">
          <ac:chgData name="Mohamed Abuella" userId="f0c53cbd-2cd9-4eb2-b036-7340ae5a781e" providerId="ADAL" clId="{385F54D4-7527-4680-802F-9FEA787D1774}" dt="2023-06-14T12:30:57.124" v="66"/>
          <ac:spMkLst>
            <pc:docMk/>
            <pc:sldMk cId="4243850395" sldId="1666"/>
            <ac:spMk id="205" creationId="{20910AA3-1411-F030-FD6E-2E614ECFFD40}"/>
          </ac:spMkLst>
        </pc:spChg>
        <pc:spChg chg="mod">
          <ac:chgData name="Mohamed Abuella" userId="f0c53cbd-2cd9-4eb2-b036-7340ae5a781e" providerId="ADAL" clId="{385F54D4-7527-4680-802F-9FEA787D1774}" dt="2023-06-14T12:30:57.124" v="66"/>
          <ac:spMkLst>
            <pc:docMk/>
            <pc:sldMk cId="4243850395" sldId="1666"/>
            <ac:spMk id="206" creationId="{2B8B0F65-1CF7-7A9B-69D9-9AD66EC4EE58}"/>
          </ac:spMkLst>
        </pc:spChg>
        <pc:spChg chg="mod">
          <ac:chgData name="Mohamed Abuella" userId="f0c53cbd-2cd9-4eb2-b036-7340ae5a781e" providerId="ADAL" clId="{385F54D4-7527-4680-802F-9FEA787D1774}" dt="2023-06-14T12:30:57.124" v="66"/>
          <ac:spMkLst>
            <pc:docMk/>
            <pc:sldMk cId="4243850395" sldId="1666"/>
            <ac:spMk id="207" creationId="{6100E23C-BD25-1C98-BBAD-B93844856A6A}"/>
          </ac:spMkLst>
        </pc:spChg>
        <pc:spChg chg="mod">
          <ac:chgData name="Mohamed Abuella" userId="f0c53cbd-2cd9-4eb2-b036-7340ae5a781e" providerId="ADAL" clId="{385F54D4-7527-4680-802F-9FEA787D1774}" dt="2023-06-14T12:30:57.124" v="66"/>
          <ac:spMkLst>
            <pc:docMk/>
            <pc:sldMk cId="4243850395" sldId="1666"/>
            <ac:spMk id="208" creationId="{EF47D156-5C9F-031D-ACC4-5C6B9AE16786}"/>
          </ac:spMkLst>
        </pc:spChg>
        <pc:spChg chg="mod">
          <ac:chgData name="Mohamed Abuella" userId="f0c53cbd-2cd9-4eb2-b036-7340ae5a781e" providerId="ADAL" clId="{385F54D4-7527-4680-802F-9FEA787D1774}" dt="2023-06-14T12:30:57.124" v="66"/>
          <ac:spMkLst>
            <pc:docMk/>
            <pc:sldMk cId="4243850395" sldId="1666"/>
            <ac:spMk id="209" creationId="{B108396D-5180-FF3E-B365-D0CB069073CE}"/>
          </ac:spMkLst>
        </pc:spChg>
        <pc:spChg chg="mod">
          <ac:chgData name="Mohamed Abuella" userId="f0c53cbd-2cd9-4eb2-b036-7340ae5a781e" providerId="ADAL" clId="{385F54D4-7527-4680-802F-9FEA787D1774}" dt="2023-06-14T12:30:57.124" v="66"/>
          <ac:spMkLst>
            <pc:docMk/>
            <pc:sldMk cId="4243850395" sldId="1666"/>
            <ac:spMk id="210" creationId="{5B7C23D0-78DD-29DF-3D25-DADADD66E447}"/>
          </ac:spMkLst>
        </pc:spChg>
        <pc:spChg chg="mod">
          <ac:chgData name="Mohamed Abuella" userId="f0c53cbd-2cd9-4eb2-b036-7340ae5a781e" providerId="ADAL" clId="{385F54D4-7527-4680-802F-9FEA787D1774}" dt="2023-06-14T12:30:57.124" v="66"/>
          <ac:spMkLst>
            <pc:docMk/>
            <pc:sldMk cId="4243850395" sldId="1666"/>
            <ac:spMk id="211" creationId="{E784C2CC-0228-53EC-64BE-5C3B8C9D557B}"/>
          </ac:spMkLst>
        </pc:spChg>
        <pc:spChg chg="mod">
          <ac:chgData name="Mohamed Abuella" userId="f0c53cbd-2cd9-4eb2-b036-7340ae5a781e" providerId="ADAL" clId="{385F54D4-7527-4680-802F-9FEA787D1774}" dt="2023-06-14T12:30:57.124" v="66"/>
          <ac:spMkLst>
            <pc:docMk/>
            <pc:sldMk cId="4243850395" sldId="1666"/>
            <ac:spMk id="212" creationId="{0383F3B2-8D29-6BD5-CAB7-98A72A1B7773}"/>
          </ac:spMkLst>
        </pc:spChg>
        <pc:spChg chg="mod">
          <ac:chgData name="Mohamed Abuella" userId="f0c53cbd-2cd9-4eb2-b036-7340ae5a781e" providerId="ADAL" clId="{385F54D4-7527-4680-802F-9FEA787D1774}" dt="2023-06-14T12:30:57.124" v="66"/>
          <ac:spMkLst>
            <pc:docMk/>
            <pc:sldMk cId="4243850395" sldId="1666"/>
            <ac:spMk id="213" creationId="{FF1C563F-62A3-A9E1-D706-9FE900EAE0ED}"/>
          </ac:spMkLst>
        </pc:spChg>
        <pc:spChg chg="mod">
          <ac:chgData name="Mohamed Abuella" userId="f0c53cbd-2cd9-4eb2-b036-7340ae5a781e" providerId="ADAL" clId="{385F54D4-7527-4680-802F-9FEA787D1774}" dt="2023-06-14T12:30:57.124" v="66"/>
          <ac:spMkLst>
            <pc:docMk/>
            <pc:sldMk cId="4243850395" sldId="1666"/>
            <ac:spMk id="214" creationId="{9EF8098F-A734-B2A3-4A2C-CB171E1BF328}"/>
          </ac:spMkLst>
        </pc:spChg>
        <pc:spChg chg="mod">
          <ac:chgData name="Mohamed Abuella" userId="f0c53cbd-2cd9-4eb2-b036-7340ae5a781e" providerId="ADAL" clId="{385F54D4-7527-4680-802F-9FEA787D1774}" dt="2023-06-14T12:30:57.124" v="66"/>
          <ac:spMkLst>
            <pc:docMk/>
            <pc:sldMk cId="4243850395" sldId="1666"/>
            <ac:spMk id="215" creationId="{0E074734-48EA-ECE1-B42A-F40CAA6C18F0}"/>
          </ac:spMkLst>
        </pc:spChg>
        <pc:spChg chg="mod">
          <ac:chgData name="Mohamed Abuella" userId="f0c53cbd-2cd9-4eb2-b036-7340ae5a781e" providerId="ADAL" clId="{385F54D4-7527-4680-802F-9FEA787D1774}" dt="2023-06-14T12:30:57.124" v="66"/>
          <ac:spMkLst>
            <pc:docMk/>
            <pc:sldMk cId="4243850395" sldId="1666"/>
            <ac:spMk id="216" creationId="{CC6C36DA-60DE-596A-C08E-DE1E97B2263C}"/>
          </ac:spMkLst>
        </pc:spChg>
        <pc:spChg chg="mod">
          <ac:chgData name="Mohamed Abuella" userId="f0c53cbd-2cd9-4eb2-b036-7340ae5a781e" providerId="ADAL" clId="{385F54D4-7527-4680-802F-9FEA787D1774}" dt="2023-06-14T12:30:57.124" v="66"/>
          <ac:spMkLst>
            <pc:docMk/>
            <pc:sldMk cId="4243850395" sldId="1666"/>
            <ac:spMk id="217" creationId="{2B6E8195-A03C-B926-99C4-20EE1D45A269}"/>
          </ac:spMkLst>
        </pc:spChg>
        <pc:spChg chg="mod">
          <ac:chgData name="Mohamed Abuella" userId="f0c53cbd-2cd9-4eb2-b036-7340ae5a781e" providerId="ADAL" clId="{385F54D4-7527-4680-802F-9FEA787D1774}" dt="2023-06-14T12:30:57.124" v="66"/>
          <ac:spMkLst>
            <pc:docMk/>
            <pc:sldMk cId="4243850395" sldId="1666"/>
            <ac:spMk id="218" creationId="{769F860D-C0BC-D5B6-E00A-69E99D96331C}"/>
          </ac:spMkLst>
        </pc:spChg>
        <pc:spChg chg="mod">
          <ac:chgData name="Mohamed Abuella" userId="f0c53cbd-2cd9-4eb2-b036-7340ae5a781e" providerId="ADAL" clId="{385F54D4-7527-4680-802F-9FEA787D1774}" dt="2023-06-14T12:30:57.124" v="66"/>
          <ac:spMkLst>
            <pc:docMk/>
            <pc:sldMk cId="4243850395" sldId="1666"/>
            <ac:spMk id="219" creationId="{9546AD36-B7C7-3635-4F5A-814B4E4D31EA}"/>
          </ac:spMkLst>
        </pc:spChg>
        <pc:spChg chg="mod">
          <ac:chgData name="Mohamed Abuella" userId="f0c53cbd-2cd9-4eb2-b036-7340ae5a781e" providerId="ADAL" clId="{385F54D4-7527-4680-802F-9FEA787D1774}" dt="2023-06-14T12:30:57.124" v="66"/>
          <ac:spMkLst>
            <pc:docMk/>
            <pc:sldMk cId="4243850395" sldId="1666"/>
            <ac:spMk id="220" creationId="{2C3B81F6-3C68-F114-0046-7AC4FB7EA86B}"/>
          </ac:spMkLst>
        </pc:spChg>
        <pc:spChg chg="mod">
          <ac:chgData name="Mohamed Abuella" userId="f0c53cbd-2cd9-4eb2-b036-7340ae5a781e" providerId="ADAL" clId="{385F54D4-7527-4680-802F-9FEA787D1774}" dt="2023-06-14T12:30:57.124" v="66"/>
          <ac:spMkLst>
            <pc:docMk/>
            <pc:sldMk cId="4243850395" sldId="1666"/>
            <ac:spMk id="221" creationId="{EA17A85A-DFF0-5480-BE74-8232086CA052}"/>
          </ac:spMkLst>
        </pc:spChg>
        <pc:spChg chg="mod">
          <ac:chgData name="Mohamed Abuella" userId="f0c53cbd-2cd9-4eb2-b036-7340ae5a781e" providerId="ADAL" clId="{385F54D4-7527-4680-802F-9FEA787D1774}" dt="2023-06-14T12:30:57.124" v="66"/>
          <ac:spMkLst>
            <pc:docMk/>
            <pc:sldMk cId="4243850395" sldId="1666"/>
            <ac:spMk id="222" creationId="{4C73A2DB-0700-38F5-5B7C-DE7BED9DA78D}"/>
          </ac:spMkLst>
        </pc:spChg>
        <pc:spChg chg="mod">
          <ac:chgData name="Mohamed Abuella" userId="f0c53cbd-2cd9-4eb2-b036-7340ae5a781e" providerId="ADAL" clId="{385F54D4-7527-4680-802F-9FEA787D1774}" dt="2023-06-14T12:30:57.124" v="66"/>
          <ac:spMkLst>
            <pc:docMk/>
            <pc:sldMk cId="4243850395" sldId="1666"/>
            <ac:spMk id="223" creationId="{74E9A73C-4289-B9AB-DDFD-93FAC960DF4F}"/>
          </ac:spMkLst>
        </pc:spChg>
        <pc:spChg chg="mod">
          <ac:chgData name="Mohamed Abuella" userId="f0c53cbd-2cd9-4eb2-b036-7340ae5a781e" providerId="ADAL" clId="{385F54D4-7527-4680-802F-9FEA787D1774}" dt="2023-06-14T12:30:57.124" v="66"/>
          <ac:spMkLst>
            <pc:docMk/>
            <pc:sldMk cId="4243850395" sldId="1666"/>
            <ac:spMk id="224" creationId="{DB19B09C-6DBE-0952-F5C7-CDADEFAF4372}"/>
          </ac:spMkLst>
        </pc:spChg>
        <pc:spChg chg="mod">
          <ac:chgData name="Mohamed Abuella" userId="f0c53cbd-2cd9-4eb2-b036-7340ae5a781e" providerId="ADAL" clId="{385F54D4-7527-4680-802F-9FEA787D1774}" dt="2023-06-14T12:30:57.124" v="66"/>
          <ac:spMkLst>
            <pc:docMk/>
            <pc:sldMk cId="4243850395" sldId="1666"/>
            <ac:spMk id="225" creationId="{84A93CE1-4EA9-9566-8BA8-03D92CDA1F2F}"/>
          </ac:spMkLst>
        </pc:spChg>
        <pc:spChg chg="mod">
          <ac:chgData name="Mohamed Abuella" userId="f0c53cbd-2cd9-4eb2-b036-7340ae5a781e" providerId="ADAL" clId="{385F54D4-7527-4680-802F-9FEA787D1774}" dt="2023-06-14T12:30:57.124" v="66"/>
          <ac:spMkLst>
            <pc:docMk/>
            <pc:sldMk cId="4243850395" sldId="1666"/>
            <ac:spMk id="226" creationId="{85AAA168-2369-0276-FFCA-D80C41CE67D7}"/>
          </ac:spMkLst>
        </pc:spChg>
        <pc:spChg chg="mod">
          <ac:chgData name="Mohamed Abuella" userId="f0c53cbd-2cd9-4eb2-b036-7340ae5a781e" providerId="ADAL" clId="{385F54D4-7527-4680-802F-9FEA787D1774}" dt="2023-06-14T12:30:57.124" v="66"/>
          <ac:spMkLst>
            <pc:docMk/>
            <pc:sldMk cId="4243850395" sldId="1666"/>
            <ac:spMk id="227" creationId="{C5519DCA-03A2-5E5A-3C91-4DEA289A33A5}"/>
          </ac:spMkLst>
        </pc:spChg>
        <pc:spChg chg="mod">
          <ac:chgData name="Mohamed Abuella" userId="f0c53cbd-2cd9-4eb2-b036-7340ae5a781e" providerId="ADAL" clId="{385F54D4-7527-4680-802F-9FEA787D1774}" dt="2023-06-14T12:30:57.124" v="66"/>
          <ac:spMkLst>
            <pc:docMk/>
            <pc:sldMk cId="4243850395" sldId="1666"/>
            <ac:spMk id="228" creationId="{7BFFB21E-3BDF-1C4F-9C2E-F2DADAE653CD}"/>
          </ac:spMkLst>
        </pc:spChg>
        <pc:spChg chg="mod">
          <ac:chgData name="Mohamed Abuella" userId="f0c53cbd-2cd9-4eb2-b036-7340ae5a781e" providerId="ADAL" clId="{385F54D4-7527-4680-802F-9FEA787D1774}" dt="2023-06-14T12:30:57.124" v="66"/>
          <ac:spMkLst>
            <pc:docMk/>
            <pc:sldMk cId="4243850395" sldId="1666"/>
            <ac:spMk id="229" creationId="{790E5E45-871D-E099-D47B-9239DAD98B11}"/>
          </ac:spMkLst>
        </pc:spChg>
        <pc:spChg chg="mod">
          <ac:chgData name="Mohamed Abuella" userId="f0c53cbd-2cd9-4eb2-b036-7340ae5a781e" providerId="ADAL" clId="{385F54D4-7527-4680-802F-9FEA787D1774}" dt="2023-06-14T12:30:57.124" v="66"/>
          <ac:spMkLst>
            <pc:docMk/>
            <pc:sldMk cId="4243850395" sldId="1666"/>
            <ac:spMk id="230" creationId="{ACA7BAF1-F278-7D05-B790-B026C307BA59}"/>
          </ac:spMkLst>
        </pc:spChg>
        <pc:spChg chg="mod">
          <ac:chgData name="Mohamed Abuella" userId="f0c53cbd-2cd9-4eb2-b036-7340ae5a781e" providerId="ADAL" clId="{385F54D4-7527-4680-802F-9FEA787D1774}" dt="2023-06-14T12:30:57.124" v="66"/>
          <ac:spMkLst>
            <pc:docMk/>
            <pc:sldMk cId="4243850395" sldId="1666"/>
            <ac:spMk id="231" creationId="{C196C4BE-F8C6-E1AB-E563-8884B406489E}"/>
          </ac:spMkLst>
        </pc:spChg>
        <pc:spChg chg="mod">
          <ac:chgData name="Mohamed Abuella" userId="f0c53cbd-2cd9-4eb2-b036-7340ae5a781e" providerId="ADAL" clId="{385F54D4-7527-4680-802F-9FEA787D1774}" dt="2023-06-14T12:30:57.124" v="66"/>
          <ac:spMkLst>
            <pc:docMk/>
            <pc:sldMk cId="4243850395" sldId="1666"/>
            <ac:spMk id="232" creationId="{B4AAB3F8-2096-BA21-A022-87BF404218C1}"/>
          </ac:spMkLst>
        </pc:spChg>
        <pc:spChg chg="mod">
          <ac:chgData name="Mohamed Abuella" userId="f0c53cbd-2cd9-4eb2-b036-7340ae5a781e" providerId="ADAL" clId="{385F54D4-7527-4680-802F-9FEA787D1774}" dt="2023-06-14T12:30:57.124" v="66"/>
          <ac:spMkLst>
            <pc:docMk/>
            <pc:sldMk cId="4243850395" sldId="1666"/>
            <ac:spMk id="233" creationId="{023F169C-ABA9-C1CA-B5FB-3568344D5473}"/>
          </ac:spMkLst>
        </pc:spChg>
        <pc:spChg chg="mod">
          <ac:chgData name="Mohamed Abuella" userId="f0c53cbd-2cd9-4eb2-b036-7340ae5a781e" providerId="ADAL" clId="{385F54D4-7527-4680-802F-9FEA787D1774}" dt="2023-06-14T12:30:57.124" v="66"/>
          <ac:spMkLst>
            <pc:docMk/>
            <pc:sldMk cId="4243850395" sldId="1666"/>
            <ac:spMk id="234" creationId="{439360C6-0806-E93F-233E-6AD568C2CE8F}"/>
          </ac:spMkLst>
        </pc:spChg>
        <pc:spChg chg="mod">
          <ac:chgData name="Mohamed Abuella" userId="f0c53cbd-2cd9-4eb2-b036-7340ae5a781e" providerId="ADAL" clId="{385F54D4-7527-4680-802F-9FEA787D1774}" dt="2023-06-14T12:30:57.124" v="66"/>
          <ac:spMkLst>
            <pc:docMk/>
            <pc:sldMk cId="4243850395" sldId="1666"/>
            <ac:spMk id="235" creationId="{165FD691-7394-F450-8CFD-03F0834558C1}"/>
          </ac:spMkLst>
        </pc:spChg>
        <pc:spChg chg="mod">
          <ac:chgData name="Mohamed Abuella" userId="f0c53cbd-2cd9-4eb2-b036-7340ae5a781e" providerId="ADAL" clId="{385F54D4-7527-4680-802F-9FEA787D1774}" dt="2023-06-14T12:30:57.124" v="66"/>
          <ac:spMkLst>
            <pc:docMk/>
            <pc:sldMk cId="4243850395" sldId="1666"/>
            <ac:spMk id="236" creationId="{4868B160-B91B-75E4-B828-4F3D5BD2800A}"/>
          </ac:spMkLst>
        </pc:spChg>
        <pc:spChg chg="mod">
          <ac:chgData name="Mohamed Abuella" userId="f0c53cbd-2cd9-4eb2-b036-7340ae5a781e" providerId="ADAL" clId="{385F54D4-7527-4680-802F-9FEA787D1774}" dt="2023-06-14T12:30:57.124" v="66"/>
          <ac:spMkLst>
            <pc:docMk/>
            <pc:sldMk cId="4243850395" sldId="1666"/>
            <ac:spMk id="237" creationId="{6ECD02E3-8A9A-E7E3-7F43-F0A95C0FE0DD}"/>
          </ac:spMkLst>
        </pc:spChg>
        <pc:spChg chg="mod">
          <ac:chgData name="Mohamed Abuella" userId="f0c53cbd-2cd9-4eb2-b036-7340ae5a781e" providerId="ADAL" clId="{385F54D4-7527-4680-802F-9FEA787D1774}" dt="2023-06-14T12:30:57.124" v="66"/>
          <ac:spMkLst>
            <pc:docMk/>
            <pc:sldMk cId="4243850395" sldId="1666"/>
            <ac:spMk id="238" creationId="{F66FC031-7B03-AEA2-629E-C6B20B795C6D}"/>
          </ac:spMkLst>
        </pc:spChg>
        <pc:spChg chg="add del mod">
          <ac:chgData name="Mohamed Abuella" userId="f0c53cbd-2cd9-4eb2-b036-7340ae5a781e" providerId="ADAL" clId="{385F54D4-7527-4680-802F-9FEA787D1774}" dt="2023-06-14T12:38:36.388" v="261" actId="21"/>
          <ac:spMkLst>
            <pc:docMk/>
            <pc:sldMk cId="4243850395" sldId="1666"/>
            <ac:spMk id="239" creationId="{7215F43B-C745-1FCC-4D9C-A50342B04522}"/>
          </ac:spMkLst>
        </pc:spChg>
        <pc:spChg chg="add mod">
          <ac:chgData name="Mohamed Abuella" userId="f0c53cbd-2cd9-4eb2-b036-7340ae5a781e" providerId="ADAL" clId="{385F54D4-7527-4680-802F-9FEA787D1774}" dt="2023-06-14T12:56:59.151" v="440" actId="2711"/>
          <ac:spMkLst>
            <pc:docMk/>
            <pc:sldMk cId="4243850395" sldId="1666"/>
            <ac:spMk id="240" creationId="{9B9AFC65-4E8D-8B41-858E-0D8AA4A8EB17}"/>
          </ac:spMkLst>
        </pc:spChg>
        <pc:grpChg chg="add del">
          <ac:chgData name="Mohamed Abuella" userId="f0c53cbd-2cd9-4eb2-b036-7340ae5a781e" providerId="ADAL" clId="{385F54D4-7527-4680-802F-9FEA787D1774}" dt="2023-06-14T12:30:41.033" v="63" actId="478"/>
          <ac:grpSpMkLst>
            <pc:docMk/>
            <pc:sldMk cId="4243850395" sldId="1666"/>
            <ac:grpSpMk id="3" creationId="{8360A43D-C877-2E2F-DE3A-6F55198928F8}"/>
          </ac:grpSpMkLst>
        </pc:grpChg>
        <pc:grpChg chg="add del mod">
          <ac:chgData name="Mohamed Abuella" userId="f0c53cbd-2cd9-4eb2-b036-7340ae5a781e" providerId="ADAL" clId="{385F54D4-7527-4680-802F-9FEA787D1774}" dt="2023-06-14T12:30:57.099" v="65"/>
          <ac:grpSpMkLst>
            <pc:docMk/>
            <pc:sldMk cId="4243850395" sldId="1666"/>
            <ac:grpSpMk id="9" creationId="{B867D337-5677-0ED8-170F-E3A16DC31769}"/>
          </ac:grpSpMkLst>
        </pc:grpChg>
        <pc:grpChg chg="mod">
          <ac:chgData name="Mohamed Abuella" userId="f0c53cbd-2cd9-4eb2-b036-7340ae5a781e" providerId="ADAL" clId="{385F54D4-7527-4680-802F-9FEA787D1774}" dt="2023-06-14T12:30:52.593" v="64"/>
          <ac:grpSpMkLst>
            <pc:docMk/>
            <pc:sldMk cId="4243850395" sldId="1666"/>
            <ac:grpSpMk id="10" creationId="{EDDF705B-ADDA-C1AE-7B44-6A48FA20614E}"/>
          </ac:grpSpMkLst>
        </pc:grpChg>
        <pc:grpChg chg="mod">
          <ac:chgData name="Mohamed Abuella" userId="f0c53cbd-2cd9-4eb2-b036-7340ae5a781e" providerId="ADAL" clId="{385F54D4-7527-4680-802F-9FEA787D1774}" dt="2023-06-14T12:30:52.593" v="64"/>
          <ac:grpSpMkLst>
            <pc:docMk/>
            <pc:sldMk cId="4243850395" sldId="1666"/>
            <ac:grpSpMk id="18" creationId="{F4FE7A45-538C-ECAD-AD1B-3B3EDF64667D}"/>
          </ac:grpSpMkLst>
        </pc:grpChg>
        <pc:grpChg chg="mod">
          <ac:chgData name="Mohamed Abuella" userId="f0c53cbd-2cd9-4eb2-b036-7340ae5a781e" providerId="ADAL" clId="{385F54D4-7527-4680-802F-9FEA787D1774}" dt="2023-06-14T12:30:52.593" v="64"/>
          <ac:grpSpMkLst>
            <pc:docMk/>
            <pc:sldMk cId="4243850395" sldId="1666"/>
            <ac:grpSpMk id="20" creationId="{349690EE-CC3C-EEAC-1108-36325B18E03C}"/>
          </ac:grpSpMkLst>
        </pc:grpChg>
        <pc:grpChg chg="mod">
          <ac:chgData name="Mohamed Abuella" userId="f0c53cbd-2cd9-4eb2-b036-7340ae5a781e" providerId="ADAL" clId="{385F54D4-7527-4680-802F-9FEA787D1774}" dt="2023-06-14T12:30:52.593" v="64"/>
          <ac:grpSpMkLst>
            <pc:docMk/>
            <pc:sldMk cId="4243850395" sldId="1666"/>
            <ac:grpSpMk id="27" creationId="{34023F5E-5202-1966-8B9D-A32B5E527ABF}"/>
          </ac:grpSpMkLst>
        </pc:grpChg>
        <pc:grpChg chg="mod">
          <ac:chgData name="Mohamed Abuella" userId="f0c53cbd-2cd9-4eb2-b036-7340ae5a781e" providerId="ADAL" clId="{385F54D4-7527-4680-802F-9FEA787D1774}" dt="2023-06-14T12:30:52.593" v="64"/>
          <ac:grpSpMkLst>
            <pc:docMk/>
            <pc:sldMk cId="4243850395" sldId="1666"/>
            <ac:grpSpMk id="29" creationId="{A8BC2635-F106-BF77-9139-87478C4BF673}"/>
          </ac:grpSpMkLst>
        </pc:grpChg>
        <pc:grpChg chg="mod">
          <ac:chgData name="Mohamed Abuella" userId="f0c53cbd-2cd9-4eb2-b036-7340ae5a781e" providerId="ADAL" clId="{385F54D4-7527-4680-802F-9FEA787D1774}" dt="2023-06-14T12:30:52.593" v="64"/>
          <ac:grpSpMkLst>
            <pc:docMk/>
            <pc:sldMk cId="4243850395" sldId="1666"/>
            <ac:grpSpMk id="34" creationId="{B9661FE6-ABFD-CBCA-6861-62CBE2F79EF7}"/>
          </ac:grpSpMkLst>
        </pc:grpChg>
        <pc:grpChg chg="mod">
          <ac:chgData name="Mohamed Abuella" userId="f0c53cbd-2cd9-4eb2-b036-7340ae5a781e" providerId="ADAL" clId="{385F54D4-7527-4680-802F-9FEA787D1774}" dt="2023-06-14T12:30:52.593" v="64"/>
          <ac:grpSpMkLst>
            <pc:docMk/>
            <pc:sldMk cId="4243850395" sldId="1666"/>
            <ac:grpSpMk id="37" creationId="{10544CA7-5757-9A11-0952-99A0C0E75DA4}"/>
          </ac:grpSpMkLst>
        </pc:grpChg>
        <pc:grpChg chg="mod">
          <ac:chgData name="Mohamed Abuella" userId="f0c53cbd-2cd9-4eb2-b036-7340ae5a781e" providerId="ADAL" clId="{385F54D4-7527-4680-802F-9FEA787D1774}" dt="2023-06-14T12:30:52.593" v="64"/>
          <ac:grpSpMkLst>
            <pc:docMk/>
            <pc:sldMk cId="4243850395" sldId="1666"/>
            <ac:grpSpMk id="58" creationId="{FCCD65A6-36B8-9B22-E17F-6048342C690A}"/>
          </ac:grpSpMkLst>
        </pc:grpChg>
        <pc:grpChg chg="mod">
          <ac:chgData name="Mohamed Abuella" userId="f0c53cbd-2cd9-4eb2-b036-7340ae5a781e" providerId="ADAL" clId="{385F54D4-7527-4680-802F-9FEA787D1774}" dt="2023-06-14T12:30:52.593" v="64"/>
          <ac:grpSpMkLst>
            <pc:docMk/>
            <pc:sldMk cId="4243850395" sldId="1666"/>
            <ac:grpSpMk id="60" creationId="{8188DCC9-2230-5B0B-181B-AB7E98519590}"/>
          </ac:grpSpMkLst>
        </pc:grpChg>
        <pc:grpChg chg="mod">
          <ac:chgData name="Mohamed Abuella" userId="f0c53cbd-2cd9-4eb2-b036-7340ae5a781e" providerId="ADAL" clId="{385F54D4-7527-4680-802F-9FEA787D1774}" dt="2023-06-14T12:30:52.593" v="64"/>
          <ac:grpSpMkLst>
            <pc:docMk/>
            <pc:sldMk cId="4243850395" sldId="1666"/>
            <ac:grpSpMk id="61" creationId="{CEA434BD-7ADF-95B4-0D71-0F3BB01452F1}"/>
          </ac:grpSpMkLst>
        </pc:grpChg>
        <pc:grpChg chg="mod">
          <ac:chgData name="Mohamed Abuella" userId="f0c53cbd-2cd9-4eb2-b036-7340ae5a781e" providerId="ADAL" clId="{385F54D4-7527-4680-802F-9FEA787D1774}" dt="2023-06-14T12:30:52.593" v="64"/>
          <ac:grpSpMkLst>
            <pc:docMk/>
            <pc:sldMk cId="4243850395" sldId="1666"/>
            <ac:grpSpMk id="62" creationId="{ED7C6ADF-776B-EA7B-C2B5-D453222BB6CE}"/>
          </ac:grpSpMkLst>
        </pc:grpChg>
        <pc:grpChg chg="mod">
          <ac:chgData name="Mohamed Abuella" userId="f0c53cbd-2cd9-4eb2-b036-7340ae5a781e" providerId="ADAL" clId="{385F54D4-7527-4680-802F-9FEA787D1774}" dt="2023-06-14T12:30:52.593" v="64"/>
          <ac:grpSpMkLst>
            <pc:docMk/>
            <pc:sldMk cId="4243850395" sldId="1666"/>
            <ac:grpSpMk id="63" creationId="{DA4D4EC0-7D33-29AB-4F19-333CE8B049F2}"/>
          </ac:grpSpMkLst>
        </pc:grpChg>
        <pc:grpChg chg="mod">
          <ac:chgData name="Mohamed Abuella" userId="f0c53cbd-2cd9-4eb2-b036-7340ae5a781e" providerId="ADAL" clId="{385F54D4-7527-4680-802F-9FEA787D1774}" dt="2023-06-14T12:30:52.593" v="64"/>
          <ac:grpSpMkLst>
            <pc:docMk/>
            <pc:sldMk cId="4243850395" sldId="1666"/>
            <ac:grpSpMk id="77" creationId="{B910BC9D-5F7F-0D51-6631-3F3E64CD2307}"/>
          </ac:grpSpMkLst>
        </pc:grpChg>
        <pc:grpChg chg="mod">
          <ac:chgData name="Mohamed Abuella" userId="f0c53cbd-2cd9-4eb2-b036-7340ae5a781e" providerId="ADAL" clId="{385F54D4-7527-4680-802F-9FEA787D1774}" dt="2023-06-14T12:30:52.593" v="64"/>
          <ac:grpSpMkLst>
            <pc:docMk/>
            <pc:sldMk cId="4243850395" sldId="1666"/>
            <ac:grpSpMk id="80" creationId="{BC03A050-3326-A14F-FFCD-E786204B1117}"/>
          </ac:grpSpMkLst>
        </pc:grpChg>
        <pc:grpChg chg="mod">
          <ac:chgData name="Mohamed Abuella" userId="f0c53cbd-2cd9-4eb2-b036-7340ae5a781e" providerId="ADAL" clId="{385F54D4-7527-4680-802F-9FEA787D1774}" dt="2023-06-14T12:30:52.593" v="64"/>
          <ac:grpSpMkLst>
            <pc:docMk/>
            <pc:sldMk cId="4243850395" sldId="1666"/>
            <ac:grpSpMk id="83" creationId="{8282FA9C-6D28-F83E-FCB0-931929E6F87A}"/>
          </ac:grpSpMkLst>
        </pc:grpChg>
        <pc:grpChg chg="mod">
          <ac:chgData name="Mohamed Abuella" userId="f0c53cbd-2cd9-4eb2-b036-7340ae5a781e" providerId="ADAL" clId="{385F54D4-7527-4680-802F-9FEA787D1774}" dt="2023-06-14T12:30:52.593" v="64"/>
          <ac:grpSpMkLst>
            <pc:docMk/>
            <pc:sldMk cId="4243850395" sldId="1666"/>
            <ac:grpSpMk id="84" creationId="{A3DDA62F-3068-6C1C-C0C2-8D35072FEEB0}"/>
          </ac:grpSpMkLst>
        </pc:grpChg>
        <pc:grpChg chg="mod">
          <ac:chgData name="Mohamed Abuella" userId="f0c53cbd-2cd9-4eb2-b036-7340ae5a781e" providerId="ADAL" clId="{385F54D4-7527-4680-802F-9FEA787D1774}" dt="2023-06-14T12:30:52.593" v="64"/>
          <ac:grpSpMkLst>
            <pc:docMk/>
            <pc:sldMk cId="4243850395" sldId="1666"/>
            <ac:grpSpMk id="85" creationId="{FC56F7C5-A7FC-539B-62A7-E5F162C13AB4}"/>
          </ac:grpSpMkLst>
        </pc:grpChg>
        <pc:grpChg chg="mod">
          <ac:chgData name="Mohamed Abuella" userId="f0c53cbd-2cd9-4eb2-b036-7340ae5a781e" providerId="ADAL" clId="{385F54D4-7527-4680-802F-9FEA787D1774}" dt="2023-06-14T12:30:52.593" v="64"/>
          <ac:grpSpMkLst>
            <pc:docMk/>
            <pc:sldMk cId="4243850395" sldId="1666"/>
            <ac:grpSpMk id="86" creationId="{45CE39FD-F3C7-AB71-D381-C9AE85EA09CE}"/>
          </ac:grpSpMkLst>
        </pc:grpChg>
        <pc:grpChg chg="mod">
          <ac:chgData name="Mohamed Abuella" userId="f0c53cbd-2cd9-4eb2-b036-7340ae5a781e" providerId="ADAL" clId="{385F54D4-7527-4680-802F-9FEA787D1774}" dt="2023-06-14T12:30:52.593" v="64"/>
          <ac:grpSpMkLst>
            <pc:docMk/>
            <pc:sldMk cId="4243850395" sldId="1666"/>
            <ac:grpSpMk id="87" creationId="{2164C953-45FD-C44D-DD4B-FCEC5292B4BC}"/>
          </ac:grpSpMkLst>
        </pc:grpChg>
        <pc:grpChg chg="mod">
          <ac:chgData name="Mohamed Abuella" userId="f0c53cbd-2cd9-4eb2-b036-7340ae5a781e" providerId="ADAL" clId="{385F54D4-7527-4680-802F-9FEA787D1774}" dt="2023-06-14T12:30:52.593" v="64"/>
          <ac:grpSpMkLst>
            <pc:docMk/>
            <pc:sldMk cId="4243850395" sldId="1666"/>
            <ac:grpSpMk id="88" creationId="{1E802C09-3BF8-F7A5-E82D-45389027EBA7}"/>
          </ac:grpSpMkLst>
        </pc:grpChg>
        <pc:grpChg chg="mod">
          <ac:chgData name="Mohamed Abuella" userId="f0c53cbd-2cd9-4eb2-b036-7340ae5a781e" providerId="ADAL" clId="{385F54D4-7527-4680-802F-9FEA787D1774}" dt="2023-06-14T12:30:52.593" v="64"/>
          <ac:grpSpMkLst>
            <pc:docMk/>
            <pc:sldMk cId="4243850395" sldId="1666"/>
            <ac:grpSpMk id="89" creationId="{100546CD-5572-0EE6-3529-5B4594BD8C67}"/>
          </ac:grpSpMkLst>
        </pc:grpChg>
        <pc:grpChg chg="add mod">
          <ac:chgData name="Mohamed Abuella" userId="f0c53cbd-2cd9-4eb2-b036-7340ae5a781e" providerId="ADAL" clId="{385F54D4-7527-4680-802F-9FEA787D1774}" dt="2023-06-14T12:38:31.712" v="259" actId="1076"/>
          <ac:grpSpMkLst>
            <pc:docMk/>
            <pc:sldMk cId="4243850395" sldId="1666"/>
            <ac:grpSpMk id="128" creationId="{2404ED44-EC3C-0D3C-7FCC-1942B3E0BB8D}"/>
          </ac:grpSpMkLst>
        </pc:grpChg>
        <pc:grpChg chg="mod">
          <ac:chgData name="Mohamed Abuella" userId="f0c53cbd-2cd9-4eb2-b036-7340ae5a781e" providerId="ADAL" clId="{385F54D4-7527-4680-802F-9FEA787D1774}" dt="2023-06-14T12:30:57.124" v="66"/>
          <ac:grpSpMkLst>
            <pc:docMk/>
            <pc:sldMk cId="4243850395" sldId="1666"/>
            <ac:grpSpMk id="129" creationId="{29A95AD7-315D-6150-2F03-55D4C8FFBE6A}"/>
          </ac:grpSpMkLst>
        </pc:grpChg>
        <pc:grpChg chg="mod">
          <ac:chgData name="Mohamed Abuella" userId="f0c53cbd-2cd9-4eb2-b036-7340ae5a781e" providerId="ADAL" clId="{385F54D4-7527-4680-802F-9FEA787D1774}" dt="2023-06-14T12:30:57.124" v="66"/>
          <ac:grpSpMkLst>
            <pc:docMk/>
            <pc:sldMk cId="4243850395" sldId="1666"/>
            <ac:grpSpMk id="136" creationId="{A539B5C9-DC50-0031-FF8D-EFC9344ECD61}"/>
          </ac:grpSpMkLst>
        </pc:grpChg>
        <pc:grpChg chg="mod">
          <ac:chgData name="Mohamed Abuella" userId="f0c53cbd-2cd9-4eb2-b036-7340ae5a781e" providerId="ADAL" clId="{385F54D4-7527-4680-802F-9FEA787D1774}" dt="2023-06-14T12:30:57.124" v="66"/>
          <ac:grpSpMkLst>
            <pc:docMk/>
            <pc:sldMk cId="4243850395" sldId="1666"/>
            <ac:grpSpMk id="138" creationId="{240E69F9-2846-9EF3-22BC-4501849F6E01}"/>
          </ac:grpSpMkLst>
        </pc:grpChg>
        <pc:grpChg chg="mod">
          <ac:chgData name="Mohamed Abuella" userId="f0c53cbd-2cd9-4eb2-b036-7340ae5a781e" providerId="ADAL" clId="{385F54D4-7527-4680-802F-9FEA787D1774}" dt="2023-06-14T12:30:57.124" v="66"/>
          <ac:grpSpMkLst>
            <pc:docMk/>
            <pc:sldMk cId="4243850395" sldId="1666"/>
            <ac:grpSpMk id="144" creationId="{53E06525-907E-BC43-ECFB-2D3DD4D121C5}"/>
          </ac:grpSpMkLst>
        </pc:grpChg>
        <pc:grpChg chg="mod">
          <ac:chgData name="Mohamed Abuella" userId="f0c53cbd-2cd9-4eb2-b036-7340ae5a781e" providerId="ADAL" clId="{385F54D4-7527-4680-802F-9FEA787D1774}" dt="2023-06-14T12:30:57.124" v="66"/>
          <ac:grpSpMkLst>
            <pc:docMk/>
            <pc:sldMk cId="4243850395" sldId="1666"/>
            <ac:grpSpMk id="146" creationId="{41459BD7-8150-E0C5-85BA-05723218B45A}"/>
          </ac:grpSpMkLst>
        </pc:grpChg>
        <pc:grpChg chg="mod">
          <ac:chgData name="Mohamed Abuella" userId="f0c53cbd-2cd9-4eb2-b036-7340ae5a781e" providerId="ADAL" clId="{385F54D4-7527-4680-802F-9FEA787D1774}" dt="2023-06-14T12:30:57.124" v="66"/>
          <ac:grpSpMkLst>
            <pc:docMk/>
            <pc:sldMk cId="4243850395" sldId="1666"/>
            <ac:grpSpMk id="150" creationId="{9CA25C41-9B48-DFB1-ADCA-D65799C92436}"/>
          </ac:grpSpMkLst>
        </pc:grpChg>
        <pc:grpChg chg="mod">
          <ac:chgData name="Mohamed Abuella" userId="f0c53cbd-2cd9-4eb2-b036-7340ae5a781e" providerId="ADAL" clId="{385F54D4-7527-4680-802F-9FEA787D1774}" dt="2023-06-14T12:30:57.124" v="66"/>
          <ac:grpSpMkLst>
            <pc:docMk/>
            <pc:sldMk cId="4243850395" sldId="1666"/>
            <ac:grpSpMk id="153" creationId="{D8925FFA-971B-6E53-DA2A-320E4A42C349}"/>
          </ac:grpSpMkLst>
        </pc:grpChg>
        <pc:grpChg chg="mod">
          <ac:chgData name="Mohamed Abuella" userId="f0c53cbd-2cd9-4eb2-b036-7340ae5a781e" providerId="ADAL" clId="{385F54D4-7527-4680-802F-9FEA787D1774}" dt="2023-06-14T12:30:57.124" v="66"/>
          <ac:grpSpMkLst>
            <pc:docMk/>
            <pc:sldMk cId="4243850395" sldId="1666"/>
            <ac:grpSpMk id="169" creationId="{32B0C892-98DD-7B32-3351-61D7AEE7FC67}"/>
          </ac:grpSpMkLst>
        </pc:grpChg>
        <pc:grpChg chg="mod">
          <ac:chgData name="Mohamed Abuella" userId="f0c53cbd-2cd9-4eb2-b036-7340ae5a781e" providerId="ADAL" clId="{385F54D4-7527-4680-802F-9FEA787D1774}" dt="2023-06-14T12:30:57.124" v="66"/>
          <ac:grpSpMkLst>
            <pc:docMk/>
            <pc:sldMk cId="4243850395" sldId="1666"/>
            <ac:grpSpMk id="171" creationId="{28942297-5AAD-F62B-AD79-EC9CED1F4566}"/>
          </ac:grpSpMkLst>
        </pc:grpChg>
        <pc:grpChg chg="mod">
          <ac:chgData name="Mohamed Abuella" userId="f0c53cbd-2cd9-4eb2-b036-7340ae5a781e" providerId="ADAL" clId="{385F54D4-7527-4680-802F-9FEA787D1774}" dt="2023-06-14T12:30:57.124" v="66"/>
          <ac:grpSpMkLst>
            <pc:docMk/>
            <pc:sldMk cId="4243850395" sldId="1666"/>
            <ac:grpSpMk id="172" creationId="{CF64612B-D286-1EF4-7FA8-F58587B754BB}"/>
          </ac:grpSpMkLst>
        </pc:grpChg>
        <pc:grpChg chg="mod">
          <ac:chgData name="Mohamed Abuella" userId="f0c53cbd-2cd9-4eb2-b036-7340ae5a781e" providerId="ADAL" clId="{385F54D4-7527-4680-802F-9FEA787D1774}" dt="2023-06-14T12:30:57.124" v="66"/>
          <ac:grpSpMkLst>
            <pc:docMk/>
            <pc:sldMk cId="4243850395" sldId="1666"/>
            <ac:grpSpMk id="173" creationId="{526D4F50-E736-92FB-52F8-5EF43C754E0A}"/>
          </ac:grpSpMkLst>
        </pc:grpChg>
        <pc:grpChg chg="mod">
          <ac:chgData name="Mohamed Abuella" userId="f0c53cbd-2cd9-4eb2-b036-7340ae5a781e" providerId="ADAL" clId="{385F54D4-7527-4680-802F-9FEA787D1774}" dt="2023-06-14T12:30:57.124" v="66"/>
          <ac:grpSpMkLst>
            <pc:docMk/>
            <pc:sldMk cId="4243850395" sldId="1666"/>
            <ac:grpSpMk id="174" creationId="{96FBAFB9-AE39-B971-50DB-9CD30ADC3894}"/>
          </ac:grpSpMkLst>
        </pc:grpChg>
        <pc:grpChg chg="mod">
          <ac:chgData name="Mohamed Abuella" userId="f0c53cbd-2cd9-4eb2-b036-7340ae5a781e" providerId="ADAL" clId="{385F54D4-7527-4680-802F-9FEA787D1774}" dt="2023-06-14T12:30:57.124" v="66"/>
          <ac:grpSpMkLst>
            <pc:docMk/>
            <pc:sldMk cId="4243850395" sldId="1666"/>
            <ac:grpSpMk id="188" creationId="{FF942ADD-E93F-A8E2-DB87-5D520201FF11}"/>
          </ac:grpSpMkLst>
        </pc:grpChg>
        <pc:grpChg chg="mod">
          <ac:chgData name="Mohamed Abuella" userId="f0c53cbd-2cd9-4eb2-b036-7340ae5a781e" providerId="ADAL" clId="{385F54D4-7527-4680-802F-9FEA787D1774}" dt="2023-06-14T12:30:57.124" v="66"/>
          <ac:grpSpMkLst>
            <pc:docMk/>
            <pc:sldMk cId="4243850395" sldId="1666"/>
            <ac:grpSpMk id="191" creationId="{09A9C4F7-ED1F-11D5-5C82-DE163DF9376C}"/>
          </ac:grpSpMkLst>
        </pc:grpChg>
        <pc:grpChg chg="mod">
          <ac:chgData name="Mohamed Abuella" userId="f0c53cbd-2cd9-4eb2-b036-7340ae5a781e" providerId="ADAL" clId="{385F54D4-7527-4680-802F-9FEA787D1774}" dt="2023-06-14T12:30:57.124" v="66"/>
          <ac:grpSpMkLst>
            <pc:docMk/>
            <pc:sldMk cId="4243850395" sldId="1666"/>
            <ac:grpSpMk id="194" creationId="{B7B9557D-BA47-79CA-9933-E90198D8D326}"/>
          </ac:grpSpMkLst>
        </pc:grpChg>
        <pc:grpChg chg="mod">
          <ac:chgData name="Mohamed Abuella" userId="f0c53cbd-2cd9-4eb2-b036-7340ae5a781e" providerId="ADAL" clId="{385F54D4-7527-4680-802F-9FEA787D1774}" dt="2023-06-14T12:30:57.124" v="66"/>
          <ac:grpSpMkLst>
            <pc:docMk/>
            <pc:sldMk cId="4243850395" sldId="1666"/>
            <ac:grpSpMk id="195" creationId="{5ED8FEE1-DF9B-424D-6C8C-3E89859FA84C}"/>
          </ac:grpSpMkLst>
        </pc:grpChg>
        <pc:grpChg chg="mod">
          <ac:chgData name="Mohamed Abuella" userId="f0c53cbd-2cd9-4eb2-b036-7340ae5a781e" providerId="ADAL" clId="{385F54D4-7527-4680-802F-9FEA787D1774}" dt="2023-06-14T12:30:57.124" v="66"/>
          <ac:grpSpMkLst>
            <pc:docMk/>
            <pc:sldMk cId="4243850395" sldId="1666"/>
            <ac:grpSpMk id="196" creationId="{FE764A79-AEF7-D7DA-0CED-8F0CE73F2449}"/>
          </ac:grpSpMkLst>
        </pc:grpChg>
        <pc:grpChg chg="mod">
          <ac:chgData name="Mohamed Abuella" userId="f0c53cbd-2cd9-4eb2-b036-7340ae5a781e" providerId="ADAL" clId="{385F54D4-7527-4680-802F-9FEA787D1774}" dt="2023-06-14T12:30:57.124" v="66"/>
          <ac:grpSpMkLst>
            <pc:docMk/>
            <pc:sldMk cId="4243850395" sldId="1666"/>
            <ac:grpSpMk id="197" creationId="{08E5AAAA-A5A6-EE22-E019-F3E6B9D01EE2}"/>
          </ac:grpSpMkLst>
        </pc:grpChg>
        <pc:grpChg chg="mod">
          <ac:chgData name="Mohamed Abuella" userId="f0c53cbd-2cd9-4eb2-b036-7340ae5a781e" providerId="ADAL" clId="{385F54D4-7527-4680-802F-9FEA787D1774}" dt="2023-06-14T12:30:57.124" v="66"/>
          <ac:grpSpMkLst>
            <pc:docMk/>
            <pc:sldMk cId="4243850395" sldId="1666"/>
            <ac:grpSpMk id="198" creationId="{66BEA36E-DE8E-3138-0269-15A62F856BE1}"/>
          </ac:grpSpMkLst>
        </pc:grpChg>
        <pc:grpChg chg="mod">
          <ac:chgData name="Mohamed Abuella" userId="f0c53cbd-2cd9-4eb2-b036-7340ae5a781e" providerId="ADAL" clId="{385F54D4-7527-4680-802F-9FEA787D1774}" dt="2023-06-14T12:30:57.124" v="66"/>
          <ac:grpSpMkLst>
            <pc:docMk/>
            <pc:sldMk cId="4243850395" sldId="1666"/>
            <ac:grpSpMk id="199" creationId="{979BDCA2-12B2-03D1-E52A-1A84474E660C}"/>
          </ac:grpSpMkLst>
        </pc:grpChg>
        <pc:grpChg chg="mod">
          <ac:chgData name="Mohamed Abuella" userId="f0c53cbd-2cd9-4eb2-b036-7340ae5a781e" providerId="ADAL" clId="{385F54D4-7527-4680-802F-9FEA787D1774}" dt="2023-06-14T12:30:57.124" v="66"/>
          <ac:grpSpMkLst>
            <pc:docMk/>
            <pc:sldMk cId="4243850395" sldId="1666"/>
            <ac:grpSpMk id="200" creationId="{68E208B9-7EC7-1F09-256D-D8C1791F38FB}"/>
          </ac:grpSpMkLst>
        </pc:grpChg>
        <pc:cxnChg chg="mod">
          <ac:chgData name="Mohamed Abuella" userId="f0c53cbd-2cd9-4eb2-b036-7340ae5a781e" providerId="ADAL" clId="{385F54D4-7527-4680-802F-9FEA787D1774}" dt="2023-06-14T12:30:52.593" v="64"/>
          <ac:cxnSpMkLst>
            <pc:docMk/>
            <pc:sldMk cId="4243850395" sldId="1666"/>
            <ac:cxnSpMk id="30" creationId="{2EF8B333-7A3C-06E6-8298-4CC7BBB50FDD}"/>
          </ac:cxnSpMkLst>
        </pc:cxnChg>
        <pc:cxnChg chg="mod">
          <ac:chgData name="Mohamed Abuella" userId="f0c53cbd-2cd9-4eb2-b036-7340ae5a781e" providerId="ADAL" clId="{385F54D4-7527-4680-802F-9FEA787D1774}" dt="2023-06-14T12:30:52.593" v="64"/>
          <ac:cxnSpMkLst>
            <pc:docMk/>
            <pc:sldMk cId="4243850395" sldId="1666"/>
            <ac:cxnSpMk id="33" creationId="{01505902-599A-18A0-97F9-D5D75C8228ED}"/>
          </ac:cxnSpMkLst>
        </pc:cxnChg>
        <pc:cxnChg chg="mod">
          <ac:chgData name="Mohamed Abuella" userId="f0c53cbd-2cd9-4eb2-b036-7340ae5a781e" providerId="ADAL" clId="{385F54D4-7527-4680-802F-9FEA787D1774}" dt="2023-06-14T12:30:52.593" v="64"/>
          <ac:cxnSpMkLst>
            <pc:docMk/>
            <pc:sldMk cId="4243850395" sldId="1666"/>
            <ac:cxnSpMk id="68" creationId="{587F590B-A78F-A14D-F16A-129EA6CFD6D4}"/>
          </ac:cxnSpMkLst>
        </pc:cxnChg>
        <pc:cxnChg chg="mod">
          <ac:chgData name="Mohamed Abuella" userId="f0c53cbd-2cd9-4eb2-b036-7340ae5a781e" providerId="ADAL" clId="{385F54D4-7527-4680-802F-9FEA787D1774}" dt="2023-06-14T12:30:57.124" v="66"/>
          <ac:cxnSpMkLst>
            <pc:docMk/>
            <pc:sldMk cId="4243850395" sldId="1666"/>
            <ac:cxnSpMk id="147" creationId="{3FD0DB5B-FCC5-6579-90B5-8BA4CC59C49E}"/>
          </ac:cxnSpMkLst>
        </pc:cxnChg>
        <pc:cxnChg chg="mod">
          <ac:chgData name="Mohamed Abuella" userId="f0c53cbd-2cd9-4eb2-b036-7340ae5a781e" providerId="ADAL" clId="{385F54D4-7527-4680-802F-9FEA787D1774}" dt="2023-06-14T12:30:57.124" v="66"/>
          <ac:cxnSpMkLst>
            <pc:docMk/>
            <pc:sldMk cId="4243850395" sldId="1666"/>
            <ac:cxnSpMk id="149" creationId="{4D5E5B62-A063-BBB7-FAF0-1167D395AA11}"/>
          </ac:cxnSpMkLst>
        </pc:cxnChg>
        <pc:cxnChg chg="mod">
          <ac:chgData name="Mohamed Abuella" userId="f0c53cbd-2cd9-4eb2-b036-7340ae5a781e" providerId="ADAL" clId="{385F54D4-7527-4680-802F-9FEA787D1774}" dt="2023-06-14T12:30:57.124" v="66"/>
          <ac:cxnSpMkLst>
            <pc:docMk/>
            <pc:sldMk cId="4243850395" sldId="1666"/>
            <ac:cxnSpMk id="179" creationId="{240B3402-D388-C79A-7A5A-507740CC73E2}"/>
          </ac:cxnSpMkLst>
        </pc:cxnChg>
      </pc:sldChg>
      <pc:sldMasterChg chg="del delSldLayout">
        <pc:chgData name="Mohamed Abuella" userId="f0c53cbd-2cd9-4eb2-b036-7340ae5a781e" providerId="ADAL" clId="{385F54D4-7527-4680-802F-9FEA787D1774}" dt="2023-06-14T12:31:07.636" v="68" actId="47"/>
        <pc:sldMasterMkLst>
          <pc:docMk/>
          <pc:sldMasterMk cId="2131587441" sldId="2147483672"/>
        </pc:sldMasterMkLst>
        <pc:sldLayoutChg chg="del">
          <pc:chgData name="Mohamed Abuella" userId="f0c53cbd-2cd9-4eb2-b036-7340ae5a781e" providerId="ADAL" clId="{385F54D4-7527-4680-802F-9FEA787D1774}" dt="2023-06-14T12:31:07.636" v="68" actId="47"/>
          <pc:sldLayoutMkLst>
            <pc:docMk/>
            <pc:sldMasterMk cId="2131587441" sldId="2147483672"/>
            <pc:sldLayoutMk cId="2248571014" sldId="2147483673"/>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560584492" sldId="2147483674"/>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4208611108" sldId="2147483675"/>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3048446037" sldId="2147483676"/>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2502987320" sldId="2147483677"/>
          </pc:sldLayoutMkLst>
        </pc:sldLayoutChg>
        <pc:sldLayoutChg chg="del">
          <pc:chgData name="Mohamed Abuella" userId="f0c53cbd-2cd9-4eb2-b036-7340ae5a781e" providerId="ADAL" clId="{385F54D4-7527-4680-802F-9FEA787D1774}" dt="2023-06-14T12:31:07.636" v="68" actId="47"/>
          <pc:sldLayoutMkLst>
            <pc:docMk/>
            <pc:sldMasterMk cId="2131587441" sldId="2147483672"/>
            <pc:sldLayoutMk cId="1790987793"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gm:t>
    </dgm:pt>
    <dgm:pt modelId="{01696AF9-D0A3-D249-921E-E3FB57A9DAB4}" type="parTrans" cxnId="{A34CD88F-5994-AB43-8B48-E526EC4A1BC1}">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dgm:t>
        <a:bodyPr/>
        <a:lstStyle/>
        <a:p>
          <a:pPr>
            <a:buNone/>
          </a:pPr>
          <a:r>
            <a:rPr lang="en-US" sz="2400" b="1">
              <a:solidFill>
                <a:schemeClr val="tx1"/>
              </a:solidFill>
              <a:latin typeface="Times New Roman" panose="02020603050405020304" pitchFamily="18" charset="0"/>
              <a:cs typeface="Times New Roman" panose="02020603050405020304" pitchFamily="18" charset="0"/>
            </a:rPr>
            <a:t>Research</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t>
        <a:bodyPr/>
        <a:lstStyle/>
        <a:p>
          <a:endParaRPr lang="en-US"/>
        </a:p>
      </dgm:t>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t>
        <a:bodyPr/>
        <a:lstStyle/>
        <a:p>
          <a:endParaRPr lang="en-US"/>
        </a:p>
      </dgm:t>
    </dgm:pt>
    <dgm:pt modelId="{25B93E6D-CBFF-9A4E-9942-963456519F4E}" type="pres">
      <dgm:prSet presAssocID="{63F7BB33-DDA3-E042-AB37-77FF22E7BC15}" presName="rootConnector1" presStyleLbl="node1" presStyleIdx="0" presStyleCnt="0"/>
      <dgm:spPr/>
      <dgm:t>
        <a:bodyPr/>
        <a:lstStyle/>
        <a:p>
          <a:endParaRPr lang="en-US"/>
        </a:p>
      </dgm:t>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t>
        <a:bodyPr/>
        <a:lstStyle/>
        <a:p>
          <a:endParaRPr lang="en-US"/>
        </a:p>
      </dgm:t>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71663" custScaleY="63253" custLinFactNeighborX="-326">
        <dgm:presLayoutVars>
          <dgm:chPref val="3"/>
        </dgm:presLayoutVars>
      </dgm:prSet>
      <dgm:spPr/>
      <dgm:t>
        <a:bodyPr/>
        <a:lstStyle/>
        <a:p>
          <a:endParaRPr lang="en-US"/>
        </a:p>
      </dgm:t>
    </dgm:pt>
    <dgm:pt modelId="{21C6FC21-A5C3-A146-BC26-081A5525D315}" type="pres">
      <dgm:prSet presAssocID="{438E0BF3-AA92-434B-9FAA-78058C360696}" presName="rootConnector" presStyleLbl="node2" presStyleIdx="0" presStyleCnt="3"/>
      <dgm:spPr/>
      <dgm:t>
        <a:bodyPr/>
        <a:lstStyle/>
        <a:p>
          <a:endParaRPr lang="en-US"/>
        </a:p>
      </dgm:t>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t>
        <a:bodyPr/>
        <a:lstStyle/>
        <a:p>
          <a:endParaRPr lang="en-US"/>
        </a:p>
      </dgm:t>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Ang="10800000" custFlipVert="1" custScaleX="71292" custScaleY="61996" custLinFactNeighborX="-3396" custLinFactNeighborY="-841">
        <dgm:presLayoutVars>
          <dgm:chPref val="3"/>
        </dgm:presLayoutVars>
      </dgm:prSet>
      <dgm:spPr/>
      <dgm:t>
        <a:bodyPr/>
        <a:lstStyle/>
        <a:p>
          <a:endParaRPr lang="en-US"/>
        </a:p>
      </dgm:t>
    </dgm:pt>
    <dgm:pt modelId="{1998EAAD-5D19-654D-9E2A-11F6F10D27A0}" type="pres">
      <dgm:prSet presAssocID="{C95CA2F0-D84A-8849-BE84-E8858F236180}" presName="rootConnector" presStyleLbl="node2" presStyleIdx="1" presStyleCnt="3"/>
      <dgm:spPr/>
      <dgm:t>
        <a:bodyPr/>
        <a:lstStyle/>
        <a:p>
          <a:endParaRPr lang="en-US"/>
        </a:p>
      </dgm:t>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DC54C8A5-A4A7-4730-AEE6-BB3AEB59D115}" type="pres">
      <dgm:prSet presAssocID="{6EDFCDAA-7039-4BBA-B451-D7CA7188DA21}" presName="Name37" presStyleLbl="parChTrans1D2" presStyleIdx="2" presStyleCnt="3"/>
      <dgm:spPr/>
      <dgm:t>
        <a:bodyPr/>
        <a:lstStyle/>
        <a:p>
          <a:endParaRPr lang="en-US"/>
        </a:p>
      </dgm:t>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2" presStyleCnt="3" custAng="10800000" custFlipVert="1" custScaleX="71292" custScaleY="61996" custLinFactNeighborX="-8176">
        <dgm:presLayoutVars>
          <dgm:chPref val="3"/>
        </dgm:presLayoutVars>
      </dgm:prSet>
      <dgm:spPr/>
      <dgm:t>
        <a:bodyPr/>
        <a:lstStyle/>
        <a:p>
          <a:endParaRPr lang="en-US"/>
        </a:p>
      </dgm:t>
    </dgm:pt>
    <dgm:pt modelId="{BDA73624-58BF-4543-B5CD-91A56BA2906F}" type="pres">
      <dgm:prSet presAssocID="{AC50BC72-D8DC-45FF-8988-16BC16441B38}" presName="rootConnector" presStyleLbl="node2" presStyleIdx="2" presStyleCnt="3"/>
      <dgm:spPr/>
      <dgm:t>
        <a:bodyPr/>
        <a:lstStyle/>
        <a:p>
          <a:endParaRPr lang="en-US"/>
        </a:p>
      </dgm:t>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4343DB5-8D5B-A247-B940-D9EC8FE3CE64}" type="pres">
      <dgm:prSet presAssocID="{63F7BB33-DDA3-E042-AB37-77FF22E7BC15}" presName="hierChild3" presStyleCnt="0"/>
      <dgm:spPr/>
    </dgm:pt>
  </dgm:ptLst>
  <dgm:cxnLst>
    <dgm:cxn modelId="{A34CD88F-5994-AB43-8B48-E526EC4A1BC1}" srcId="{63F7BB33-DDA3-E042-AB37-77FF22E7BC15}" destId="{C95CA2F0-D84A-8849-BE84-E8858F236180}" srcOrd="1" destOrd="0" parTransId="{01696AF9-D0A3-D249-921E-E3FB57A9DAB4}" sibTransId="{69A17BC4-C157-724F-B984-8B4219A88B69}"/>
    <dgm:cxn modelId="{077010DD-7336-2840-9649-7F50BDE913A8}" type="presOf" srcId="{17CBD469-1D42-1940-A266-16E32A3D14B4}" destId="{32D27F38-64D2-D145-9C37-1C772EF17BAD}" srcOrd="0" destOrd="0" presId="urn:microsoft.com/office/officeart/2005/8/layout/orgChart1"/>
    <dgm:cxn modelId="{5AD599DC-9C15-4AA6-A82A-2F5F7DB7E2C7}" srcId="{63F7BB33-DDA3-E042-AB37-77FF22E7BC15}" destId="{AC50BC72-D8DC-45FF-8988-16BC16441B38}" srcOrd="2" destOrd="0" parTransId="{6EDFCDAA-7039-4BBA-B451-D7CA7188DA21}" sibTransId="{4519ED3D-AF59-49F8-B701-4A1047B5002E}"/>
    <dgm:cxn modelId="{01FA85A7-2774-A54C-A958-6A3FC89D4417}" type="presOf" srcId="{438E0BF3-AA92-434B-9FAA-78058C360696}" destId="{DDF6D8D3-BD32-794F-9E9E-71634CC3F050}" srcOrd="0" destOrd="0" presId="urn:microsoft.com/office/officeart/2005/8/layout/orgChart1"/>
    <dgm:cxn modelId="{B296B504-7533-2843-9A16-0C368C5092F6}" type="presOf" srcId="{C95CA2F0-D84A-8849-BE84-E8858F236180}" destId="{7E1A7E54-AD31-C74C-9BAB-1F97789182CF}" srcOrd="0" destOrd="0" presId="urn:microsoft.com/office/officeart/2005/8/layout/orgChart1"/>
    <dgm:cxn modelId="{A40F2991-6222-4BF0-9376-7D51CA0DDE63}" type="presOf" srcId="{6EDFCDAA-7039-4BBA-B451-D7CA7188DA21}" destId="{DC54C8A5-A4A7-4730-AEE6-BB3AEB59D115}" srcOrd="0" destOrd="0" presId="urn:microsoft.com/office/officeart/2005/8/layout/orgChart1"/>
    <dgm:cxn modelId="{207936FD-1989-4EF0-8EAE-FB0CF923667E}" type="presOf" srcId="{AC50BC72-D8DC-45FF-8988-16BC16441B38}" destId="{CDDA2EB9-1196-4029-87A1-13CF3503C18F}"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1334338D-D76B-4D49-984A-814177E21280}" type="presOf" srcId="{438E0BF3-AA92-434B-9FAA-78058C360696}" destId="{21C6FC21-A5C3-A146-BC26-081A5525D315}"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472C79F8-BA17-4A36-83A3-DA4A031E6574}" type="presOf" srcId="{AC50BC72-D8DC-45FF-8988-16BC16441B38}" destId="{BDA73624-58BF-4543-B5CD-91A56BA2906F}"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10FDC40F-8D1D-1B42-A67F-833A44278783}" type="presOf" srcId="{87C2AB92-F38A-D043-8EF1-8DE8EB2867DF}" destId="{F736D124-1029-BE4E-BD44-052D3FFFE9BA}" srcOrd="0"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4DCB1D2-F978-4415-AB46-BBEAFB7D9AEE}" type="presParOf" srcId="{76574CC6-9DCF-7846-ACF8-2D8613A327A4}" destId="{DC54C8A5-A4A7-4730-AEE6-BB3AEB59D115}" srcOrd="4" destOrd="0" presId="urn:microsoft.com/office/officeart/2005/8/layout/orgChart1"/>
    <dgm:cxn modelId="{FBD8870E-5A90-4E56-907A-36FA7B0E2F64}" type="presParOf" srcId="{76574CC6-9DCF-7846-ACF8-2D8613A327A4}" destId="{9B147B12-EA5C-4EB9-AE80-90183B7A7315}" srcOrd="5"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4C8A5-A4A7-4730-AEE6-BB3AEB59D115}">
      <dsp:nvSpPr>
        <dsp:cNvPr id="0" name=""/>
        <dsp:cNvSpPr/>
      </dsp:nvSpPr>
      <dsp:spPr>
        <a:xfrm>
          <a:off x="3999974" y="1718087"/>
          <a:ext cx="2793555" cy="1303978"/>
        </a:xfrm>
        <a:custGeom>
          <a:avLst/>
          <a:gdLst/>
          <a:ahLst/>
          <a:cxnLst/>
          <a:rect l="0" t="0" r="0" b="0"/>
          <a:pathLst>
            <a:path>
              <a:moveTo>
                <a:pt x="0" y="0"/>
              </a:moveTo>
              <a:lnTo>
                <a:pt x="0" y="968301"/>
              </a:lnTo>
              <a:lnTo>
                <a:pt x="2793555" y="968301"/>
              </a:lnTo>
              <a:lnTo>
                <a:pt x="2793555"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950114" y="1718087"/>
          <a:ext cx="91440" cy="1290535"/>
        </a:xfrm>
        <a:custGeom>
          <a:avLst/>
          <a:gdLst/>
          <a:ahLst/>
          <a:cxnLst/>
          <a:rect l="0" t="0" r="0" b="0"/>
          <a:pathLst>
            <a:path>
              <a:moveTo>
                <a:pt x="49860" y="0"/>
              </a:moveTo>
              <a:lnTo>
                <a:pt x="49860" y="954858"/>
              </a:lnTo>
              <a:lnTo>
                <a:pt x="45720" y="954858"/>
              </a:lnTo>
              <a:lnTo>
                <a:pt x="45720" y="129053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45507" y="1718087"/>
          <a:ext cx="2854466" cy="1303978"/>
        </a:xfrm>
        <a:custGeom>
          <a:avLst/>
          <a:gdLst/>
          <a:ahLst/>
          <a:cxnLst/>
          <a:rect l="0" t="0" r="0" b="0"/>
          <a:pathLst>
            <a:path>
              <a:moveTo>
                <a:pt x="2854466" y="0"/>
              </a:moveTo>
              <a:lnTo>
                <a:pt x="2854466" y="968301"/>
              </a:lnTo>
              <a:lnTo>
                <a:pt x="0" y="968301"/>
              </a:lnTo>
              <a:lnTo>
                <a:pt x="0" y="130397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14441" y="981499"/>
          <a:ext cx="2371065" cy="736588"/>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Presentation Outline</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814441" y="981499"/>
        <a:ext cx="2371065" cy="736588"/>
      </dsp:txXfrm>
    </dsp:sp>
    <dsp:sp modelId="{DDF6D8D3-BD32-794F-9E9E-71634CC3F050}">
      <dsp:nvSpPr>
        <dsp:cNvPr id="0" name=""/>
        <dsp:cNvSpPr/>
      </dsp:nvSpPr>
      <dsp:spPr>
        <a:xfrm>
          <a:off x="0" y="3022066"/>
          <a:ext cx="2291014" cy="101107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Introduction </a:t>
          </a:r>
        </a:p>
      </dsp:txBody>
      <dsp:txXfrm>
        <a:off x="0" y="3022066"/>
        <a:ext cx="2291014" cy="1011076"/>
      </dsp:txXfrm>
    </dsp:sp>
    <dsp:sp modelId="{7E1A7E54-AD31-C74C-9BAB-1F97789182CF}">
      <dsp:nvSpPr>
        <dsp:cNvPr id="0" name=""/>
        <dsp:cNvSpPr/>
      </dsp:nvSpPr>
      <dsp:spPr>
        <a:xfrm rot="10800000" flipV="1">
          <a:off x="2856257" y="3008623"/>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8890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Motivation</a:t>
          </a:r>
        </a:p>
      </dsp:txBody>
      <dsp:txXfrm rot="-10800000">
        <a:off x="2856257" y="3008623"/>
        <a:ext cx="2279153" cy="990983"/>
      </dsp:txXfrm>
    </dsp:sp>
    <dsp:sp modelId="{CDDA2EB9-1196-4029-87A1-13CF3503C18F}">
      <dsp:nvSpPr>
        <dsp:cNvPr id="0" name=""/>
        <dsp:cNvSpPr/>
      </dsp:nvSpPr>
      <dsp:spPr>
        <a:xfrm rot="10800000" flipV="1">
          <a:off x="5653952" y="3022066"/>
          <a:ext cx="2279153" cy="99098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buNone/>
          </a:pPr>
          <a:r>
            <a:rPr lang="en-US" sz="2400" b="1" kern="1200">
              <a:solidFill>
                <a:schemeClr val="tx1"/>
              </a:solidFill>
              <a:latin typeface="Times New Roman" panose="02020603050405020304" pitchFamily="18" charset="0"/>
              <a:cs typeface="Times New Roman" panose="02020603050405020304" pitchFamily="18" charset="0"/>
            </a:rPr>
            <a:t>Research</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rot="-10800000">
        <a:off x="5653952" y="3022066"/>
        <a:ext cx="2279153" cy="9909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12F9B-05B2-4060-A280-F5A579B3DC78}" type="datetimeFigureOut">
              <a:rPr lang="en-US" smtClean="0"/>
              <a:t>6/14/2023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4F4AA-2B64-4ADA-80B7-7CDD1A89F077}" type="slidenum">
              <a:rPr lang="en-US" smtClean="0"/>
              <a:t>‹#›</a:t>
            </a:fld>
            <a:endParaRPr lang="en-US"/>
          </a:p>
        </p:txBody>
      </p:sp>
    </p:spTree>
    <p:extLst>
      <p:ext uri="{BB962C8B-B14F-4D97-AF65-F5344CB8AC3E}">
        <p14:creationId xmlns:p14="http://schemas.microsoft.com/office/powerpoint/2010/main" val="261113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67861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401530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21</a:t>
            </a:fld>
            <a:endParaRPr lang="sv-SE"/>
          </a:p>
        </p:txBody>
      </p:sp>
    </p:spTree>
    <p:extLst>
      <p:ext uri="{BB962C8B-B14F-4D97-AF65-F5344CB8AC3E}">
        <p14:creationId xmlns:p14="http://schemas.microsoft.com/office/powerpoint/2010/main" val="29076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50270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92530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143714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3596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EB5230-6671-4C46-8FEC-0BE044FD2A48}"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3017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EB5230-6671-4C46-8FEC-0BE044FD2A48}"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5153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EB5230-6671-4C46-8FEC-0BE044FD2A48}" type="datetimeFigureOut">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7966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EB5230-6671-4C46-8FEC-0BE044FD2A48}"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2693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B5230-6671-4C46-8FEC-0BE044FD2A48}" type="datetimeFigureOut">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293586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061955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EB5230-6671-4C46-8FEC-0BE044FD2A48}"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0091A-F323-4F16-B32F-27B160F7CBDA}" type="slidenum">
              <a:rPr lang="en-US" smtClean="0"/>
              <a:t>‹#›</a:t>
            </a:fld>
            <a:endParaRPr lang="en-US"/>
          </a:p>
        </p:txBody>
      </p:sp>
    </p:spTree>
    <p:extLst>
      <p:ext uri="{BB962C8B-B14F-4D97-AF65-F5344CB8AC3E}">
        <p14:creationId xmlns:p14="http://schemas.microsoft.com/office/powerpoint/2010/main" val="389522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B5230-6671-4C46-8FEC-0BE044FD2A48}" type="datetimeFigureOut">
              <a:rPr lang="en-US" smtClean="0"/>
              <a:t>6/14/2023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0091A-F323-4F16-B32F-27B160F7CBDA}" type="slidenum">
              <a:rPr lang="en-US" smtClean="0"/>
              <a:t>‹#›</a:t>
            </a:fld>
            <a:endParaRPr lang="en-US"/>
          </a:p>
        </p:txBody>
      </p:sp>
    </p:spTree>
    <p:extLst>
      <p:ext uri="{BB962C8B-B14F-4D97-AF65-F5344CB8AC3E}">
        <p14:creationId xmlns:p14="http://schemas.microsoft.com/office/powerpoint/2010/main" val="1494510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slideshare.net/MohamedAbuella/smart-grid-37661484" TargetMode="External"/><Relationship Id="rId1" Type="http://schemas.openxmlformats.org/officeDocument/2006/relationships/slideLayout" Target="../slideLayouts/slideLayout1.xml"/><Relationship Id="rId4" Type="http://schemas.openxmlformats.org/officeDocument/2006/relationships/hyperlink" Target="https://www.proquest.com/openview/21da3b4335a4c23278e9bd91d67a7784/1?pq-origsite=gscholar&amp;cbl=1875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www.proquest.com/openview/21da3b4335a4c23278e9bd91d67a7784/1?pq-origsite=gscholar&amp;cbl=18750" TargetMode="Externa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hyperlink" Target="https://www.proquest.com/openview/42049145119c7760f93ea736b37a0930/1.pdf?pq-origsite=gscholar&amp;cbl=18750"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0.emf"/><Relationship Id="rId7" Type="http://schemas.openxmlformats.org/officeDocument/2006/relationships/image" Target="../media/image35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2.png"/><Relationship Id="rId4" Type="http://schemas.openxmlformats.org/officeDocument/2006/relationships/image" Target="../media/image32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1.jpeg"/><Relationship Id="rId7" Type="http://schemas.openxmlformats.org/officeDocument/2006/relationships/image" Target="../media/image50.svg"/><Relationship Id="rId12" Type="http://schemas.openxmlformats.org/officeDocument/2006/relationships/image" Target="../media/image57.png"/><Relationship Id="rId2" Type="http://schemas.openxmlformats.org/officeDocument/2006/relationships/image" Target="../media/image50.jp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hdella?tab=projects" TargetMode="External"/><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mohamedabuella.github.io/blog/2021/07/19/planning_and_analysis_solar_energy_in_Libya" TargetMode="External"/><Relationship Id="rId13" Type="http://schemas.openxmlformats.org/officeDocument/2006/relationships/hyperlink" Target="https://mohamedabuella.github.io/blog/2019/07/29/Sharing" TargetMode="External"/><Relationship Id="rId3" Type="http://schemas.openxmlformats.org/officeDocument/2006/relationships/hyperlink" Target="https://mohamedabuella.github.io/blog/tags/#blog" TargetMode="External"/><Relationship Id="rId7" Type="http://schemas.openxmlformats.org/officeDocument/2006/relationships/hyperlink" Target="https://mohamedabuella.github.io/blog/2021/09/01/planning_and_analysis_wind_energy_in_Libya" TargetMode="External"/><Relationship Id="rId12" Type="http://schemas.openxmlformats.org/officeDocument/2006/relationships/hyperlink" Target="https://mohamedabuella.github.io/blog/2019/07/30/NL_ForMicro" TargetMode="External"/><Relationship Id="rId2" Type="http://schemas.openxmlformats.org/officeDocument/2006/relationships/hyperlink" Target="https://mohamedabuella.github.io/blog/" TargetMode="External"/><Relationship Id="rId1" Type="http://schemas.openxmlformats.org/officeDocument/2006/relationships/slideLayout" Target="../slideLayouts/slideLayout1.xml"/><Relationship Id="rId6" Type="http://schemas.openxmlformats.org/officeDocument/2006/relationships/hyperlink" Target="https://mohamedabuella.github.io/blog/2021/12/15/five=bus-test-power-system-from-Glover-&amp;-Sarma-Textbook" TargetMode="External"/><Relationship Id="rId11" Type="http://schemas.openxmlformats.org/officeDocument/2006/relationships/hyperlink" Target="https://mohamedabuella.github.io/blog/2019/08/09/wind_solar_energy_modeling" TargetMode="External"/><Relationship Id="rId5" Type="http://schemas.openxmlformats.org/officeDocument/2006/relationships/hyperlink" Target="https://mohamedabuella.github.io/blog/2022/12/20/Data_Analytics_for_Improving_Energy_Efficiency_in_Short_Sea_Shipping" TargetMode="External"/><Relationship Id="rId15" Type="http://schemas.openxmlformats.org/officeDocument/2006/relationships/hyperlink" Target="https://mohamedabuella.github.io/blog/2019/06/17/website-launched" TargetMode="External"/><Relationship Id="rId10" Type="http://schemas.openxmlformats.org/officeDocument/2006/relationships/hyperlink" Target="https://mohamedabuella.github.io/blog/2019/08/19/Education_Curricula_&amp;Advances_Renewables" TargetMode="External"/><Relationship Id="rId4" Type="http://schemas.openxmlformats.org/officeDocument/2006/relationships/hyperlink" Target="https://mohamedabuella.github.io/blog/2023/06/01/Data_Analytics_for_Path_Planning_in_Short_Sea_Shipping" TargetMode="External"/><Relationship Id="rId9" Type="http://schemas.openxmlformats.org/officeDocument/2006/relationships/hyperlink" Target="https://mohamedabuella.github.io/blog/2019/12/11/Reflections_on_taming-sun_book" TargetMode="External"/><Relationship Id="rId14" Type="http://schemas.openxmlformats.org/officeDocument/2006/relationships/hyperlink" Target="https://mohamedabuella.github.io/blog/2019/06/23/Reflection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mabuella@cit.edu.ly" TargetMode="Externa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2" Type="http://schemas.openxmlformats.org/officeDocument/2006/relationships/hyperlink" Target="https://mohamedabuella.github.io/"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hamedAbuella/Mohamed-Abuella-Resume/blob/master/Mohamed%20Abuella_Resume.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amedAbuella/Mohamed-Abuella-PhD-Thesis_PDF_PPT_versions/blob/master/Mohamed%20Abuella%20Key%20Skills%20Cloud.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searchgate.net/publication/344772515_Technical_report_of_maintenance_and_operation_internship_at_shoes_factory_in_Misurata_Liby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researchgate.net/publication/277109663_Triggering_Circuit_for_SCR_Thyristors_of_an_AC-DC_Converte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77110587_Study_of_NEPLAN_Software_for_Load_Flow_and_Short_Faults_Analysis/stats"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0ACF98-C339-4D78-A0A9-1494FD008025}"/>
              </a:ext>
            </a:extLst>
          </p:cNvPr>
          <p:cNvSpPr/>
          <p:nvPr/>
        </p:nvSpPr>
        <p:spPr>
          <a:xfrm>
            <a:off x="3474567" y="3206741"/>
            <a:ext cx="2456121" cy="646331"/>
          </a:xfrm>
          <a:prstGeom prst="rect">
            <a:avLst/>
          </a:prstGeom>
        </p:spPr>
        <p:txBody>
          <a:bodyPr wrap="none">
            <a:spAutoFit/>
          </a:bodyPr>
          <a:lstStyle/>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4" name="Picture 3">
            <a:extLst>
              <a:ext uri="{FF2B5EF4-FFF2-40B4-BE49-F238E27FC236}">
                <a16:creationId xmlns:a16="http://schemas.microsoft.com/office/drawing/2014/main" id="{7C0AEB22-39C5-4BF3-B45A-A541073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sp>
        <p:nvSpPr>
          <p:cNvPr id="9" name="TextBox 8">
            <a:extLst>
              <a:ext uri="{FF2B5EF4-FFF2-40B4-BE49-F238E27FC236}">
                <a16:creationId xmlns:a16="http://schemas.microsoft.com/office/drawing/2014/main" id="{72628456-8EE1-4A74-A837-F1808E9E0444}"/>
              </a:ext>
            </a:extLst>
          </p:cNvPr>
          <p:cNvSpPr txBox="1"/>
          <p:nvPr/>
        </p:nvSpPr>
        <p:spPr>
          <a:xfrm>
            <a:off x="2416628" y="1070148"/>
            <a:ext cx="4572000" cy="1077218"/>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Presentation </a:t>
            </a:r>
          </a:p>
          <a:p>
            <a:pPr algn="ctr"/>
            <a:r>
              <a:rPr lang="en-US" sz="2800" b="1" dirty="0">
                <a:latin typeface="Times New Roman" panose="02020603050405020304" pitchFamily="18" charset="0"/>
                <a:cs typeface="Times New Roman" panose="02020603050405020304" pitchFamily="18" charset="0"/>
              </a:rPr>
              <a:t>Mohamed Abuella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547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39564" y="120866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SMART GRID, Seminar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16546" y="1586814"/>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https://www.slideshare.net/MohamedAbuella/smart-grid-37661484</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Smart Grid Presentation in Seminar Course, 2012 at Southern Illinois University at Carbondale</a:t>
            </a:r>
          </a:p>
        </p:txBody>
      </p:sp>
      <p:pic>
        <p:nvPicPr>
          <p:cNvPr id="3" name="Picture 2">
            <a:extLst>
              <a:ext uri="{FF2B5EF4-FFF2-40B4-BE49-F238E27FC236}">
                <a16:creationId xmlns:a16="http://schemas.microsoft.com/office/drawing/2014/main" id="{ED05C5B9-158F-40D6-8463-EF9626870022}"/>
              </a:ext>
            </a:extLst>
          </p:cNvPr>
          <p:cNvPicPr>
            <a:picLocks noChangeAspect="1"/>
          </p:cNvPicPr>
          <p:nvPr/>
        </p:nvPicPr>
        <p:blipFill>
          <a:blip r:embed="rId3"/>
          <a:stretch>
            <a:fillRect/>
          </a:stretch>
        </p:blipFill>
        <p:spPr>
          <a:xfrm>
            <a:off x="7951032" y="539849"/>
            <a:ext cx="1128635" cy="1134335"/>
          </a:xfrm>
          <a:prstGeom prst="rect">
            <a:avLst/>
          </a:prstGeom>
        </p:spPr>
      </p:pic>
      <p:sp>
        <p:nvSpPr>
          <p:cNvPr id="12" name="Rectangle 11"/>
          <p:cNvSpPr/>
          <p:nvPr/>
        </p:nvSpPr>
        <p:spPr>
          <a:xfrm>
            <a:off x="100739" y="4253631"/>
            <a:ext cx="8934907" cy="646331"/>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Power Systems Analysis, Operation and Planning, Systems Optimization, Smart Grid, Research Conducting, Software Tools: MATPOWER, </a:t>
            </a:r>
            <a:r>
              <a:rPr lang="en-US" dirty="0" err="1">
                <a:latin typeface="Times New Roman" panose="02020603050405020304" pitchFamily="18" charset="0"/>
                <a:cs typeface="Times New Roman" panose="02020603050405020304" pitchFamily="18" charset="0"/>
              </a:rPr>
              <a:t>PowerWorld</a:t>
            </a:r>
            <a:r>
              <a:rPr lang="en-US" dirty="0">
                <a:latin typeface="Times New Roman" panose="02020603050405020304" pitchFamily="18" charset="0"/>
                <a:cs typeface="Times New Roman" panose="02020603050405020304" pitchFamily="18" charset="0"/>
              </a:rPr>
              <a:t>, PSAT, </a:t>
            </a:r>
            <a:r>
              <a:rPr lang="en-US" dirty="0" err="1">
                <a:latin typeface="Times New Roman" panose="02020603050405020304" pitchFamily="18" charset="0"/>
                <a:cs typeface="Times New Roman" panose="02020603050405020304" pitchFamily="18" charset="0"/>
              </a:rPr>
              <a:t>LaTeX</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1014CF-B8B5-487B-B103-5DB39598552B}"/>
              </a:ext>
            </a:extLst>
          </p:cNvPr>
          <p:cNvSpPr txBox="1"/>
          <p:nvPr/>
        </p:nvSpPr>
        <p:spPr>
          <a:xfrm>
            <a:off x="-23018" y="2977918"/>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sp>
        <p:nvSpPr>
          <p:cNvPr id="14" name="TextBox 13">
            <a:extLst>
              <a:ext uri="{FF2B5EF4-FFF2-40B4-BE49-F238E27FC236}">
                <a16:creationId xmlns:a16="http://schemas.microsoft.com/office/drawing/2014/main" id="{792CC395-77C5-4952-9082-ACE74CB847EF}"/>
              </a:ext>
            </a:extLst>
          </p:cNvPr>
          <p:cNvSpPr txBox="1"/>
          <p:nvPr/>
        </p:nvSpPr>
        <p:spPr>
          <a:xfrm>
            <a:off x="0" y="238963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spTree>
    <p:extLst>
      <p:ext uri="{BB962C8B-B14F-4D97-AF65-F5344CB8AC3E}">
        <p14:creationId xmlns:p14="http://schemas.microsoft.com/office/powerpoint/2010/main" val="329566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a:extLst>
              <a:ext uri="{FF2B5EF4-FFF2-40B4-BE49-F238E27FC236}">
                <a16:creationId xmlns:a16="http://schemas.microsoft.com/office/drawing/2014/main" id="{ECB4670D-8054-4384-BA98-86E70EAB239E}"/>
              </a:ext>
            </a:extLst>
          </p:cNvPr>
          <p:cNvPicPr>
            <a:picLocks noChangeAspect="1" noChangeArrowheads="1"/>
          </p:cNvPicPr>
          <p:nvPr/>
        </p:nvPicPr>
        <p:blipFill>
          <a:blip r:embed="rId2"/>
          <a:srcRect/>
          <a:stretch>
            <a:fillRect/>
          </a:stretch>
        </p:blipFill>
        <p:spPr bwMode="auto">
          <a:xfrm>
            <a:off x="5122374" y="3664012"/>
            <a:ext cx="1719806" cy="2103303"/>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B51014CF-B8B5-487B-B103-5DB39598552B}"/>
              </a:ext>
            </a:extLst>
          </p:cNvPr>
          <p:cNvSpPr txBox="1"/>
          <p:nvPr/>
        </p:nvSpPr>
        <p:spPr>
          <a:xfrm>
            <a:off x="0" y="1482274"/>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https://www.proquest.com/openview/21da3b4335a4c23278e9bd91d67a7784/1?pq-origsite=gscholar&amp;cbl=18750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Master of Science Thesis, 2012 at Southern Illinois University at Carbondale, USA</a:t>
            </a:r>
          </a:p>
          <a:p>
            <a:r>
              <a:rPr lang="en-US" dirty="0">
                <a:latin typeface="Times New Roman" panose="02020603050405020304" pitchFamily="18" charset="0"/>
                <a:cs typeface="Times New Roman" panose="02020603050405020304" pitchFamily="18" charset="0"/>
              </a:rPr>
              <a:t>Advisor: Constantine Hatziadoniu</a:t>
            </a:r>
          </a:p>
        </p:txBody>
      </p:sp>
      <p:pic>
        <p:nvPicPr>
          <p:cNvPr id="2" name="Picture 1">
            <a:extLst>
              <a:ext uri="{FF2B5EF4-FFF2-40B4-BE49-F238E27FC236}">
                <a16:creationId xmlns:a16="http://schemas.microsoft.com/office/drawing/2014/main" id="{A5AF835F-F707-4ABE-B1A0-04A2A637D6A0}"/>
              </a:ext>
            </a:extLst>
          </p:cNvPr>
          <p:cNvPicPr>
            <a:picLocks noChangeAspect="1"/>
          </p:cNvPicPr>
          <p:nvPr/>
        </p:nvPicPr>
        <p:blipFill>
          <a:blip r:embed="rId4"/>
          <a:stretch>
            <a:fillRect/>
          </a:stretch>
        </p:blipFill>
        <p:spPr>
          <a:xfrm>
            <a:off x="8027873" y="5541841"/>
            <a:ext cx="715204" cy="636978"/>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7" name="Picture 6">
            <a:extLst>
              <a:ext uri="{FF2B5EF4-FFF2-40B4-BE49-F238E27FC236}">
                <a16:creationId xmlns:a16="http://schemas.microsoft.com/office/drawing/2014/main" id="{025BD866-28C0-459F-B091-7051C0D3E930}"/>
              </a:ext>
            </a:extLst>
          </p:cNvPr>
          <p:cNvPicPr>
            <a:picLocks noChangeAspect="1"/>
          </p:cNvPicPr>
          <p:nvPr/>
        </p:nvPicPr>
        <p:blipFill>
          <a:blip r:embed="rId5"/>
          <a:stretch>
            <a:fillRect/>
          </a:stretch>
        </p:blipFill>
        <p:spPr>
          <a:xfrm>
            <a:off x="5218510" y="2475814"/>
            <a:ext cx="3044480" cy="1235878"/>
          </a:xfrm>
          <a:prstGeom prst="rect">
            <a:avLst/>
          </a:prstGeom>
        </p:spPr>
      </p:pic>
      <p:pic>
        <p:nvPicPr>
          <p:cNvPr id="31" name="Picture 30">
            <a:extLst>
              <a:ext uri="{FF2B5EF4-FFF2-40B4-BE49-F238E27FC236}">
                <a16:creationId xmlns:a16="http://schemas.microsoft.com/office/drawing/2014/main" id="{BA75EE44-2216-4572-8A91-A3542AAD1796}"/>
              </a:ext>
            </a:extLst>
          </p:cNvPr>
          <p:cNvPicPr>
            <a:picLocks noChangeAspect="1"/>
          </p:cNvPicPr>
          <p:nvPr/>
        </p:nvPicPr>
        <p:blipFill>
          <a:blip r:embed="rId6"/>
          <a:stretch>
            <a:fillRect/>
          </a:stretch>
        </p:blipFill>
        <p:spPr>
          <a:xfrm>
            <a:off x="84881" y="5450922"/>
            <a:ext cx="4132798" cy="900291"/>
          </a:xfrm>
          <a:prstGeom prst="rect">
            <a:avLst/>
          </a:prstGeom>
        </p:spPr>
      </p:pic>
      <p:pic>
        <p:nvPicPr>
          <p:cNvPr id="38" name="Picture 37">
            <a:extLst>
              <a:ext uri="{FF2B5EF4-FFF2-40B4-BE49-F238E27FC236}">
                <a16:creationId xmlns:a16="http://schemas.microsoft.com/office/drawing/2014/main" id="{8100239C-9243-454B-B397-8399880A04FC}"/>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48389" y="1426931"/>
            <a:ext cx="973276" cy="973276"/>
          </a:xfrm>
          <a:prstGeom prst="rect">
            <a:avLst/>
          </a:prstGeom>
        </p:spPr>
      </p:pic>
      <p:pic>
        <p:nvPicPr>
          <p:cNvPr id="25" name="Picture 24">
            <a:extLst>
              <a:ext uri="{FF2B5EF4-FFF2-40B4-BE49-F238E27FC236}">
                <a16:creationId xmlns:a16="http://schemas.microsoft.com/office/drawing/2014/main" id="{B37593B7-7EB0-4767-8B95-A1F61358E68B}"/>
              </a:ext>
            </a:extLst>
          </p:cNvPr>
          <p:cNvPicPr>
            <a:picLocks noChangeAspect="1"/>
          </p:cNvPicPr>
          <p:nvPr/>
        </p:nvPicPr>
        <p:blipFill rotWithShape="1">
          <a:blip r:embed="rId8"/>
          <a:srcRect t="30773" r="65188"/>
          <a:stretch/>
        </p:blipFill>
        <p:spPr>
          <a:xfrm>
            <a:off x="102342" y="3234418"/>
            <a:ext cx="1719806" cy="2129655"/>
          </a:xfrm>
          <a:prstGeom prst="rect">
            <a:avLst/>
          </a:prstGeom>
        </p:spPr>
      </p:pic>
      <p:pic>
        <p:nvPicPr>
          <p:cNvPr id="28" name="Picture 27">
            <a:extLst>
              <a:ext uri="{FF2B5EF4-FFF2-40B4-BE49-F238E27FC236}">
                <a16:creationId xmlns:a16="http://schemas.microsoft.com/office/drawing/2014/main" id="{54AEF69C-2553-42FC-A620-651FF53E5EDD}"/>
              </a:ext>
            </a:extLst>
          </p:cNvPr>
          <p:cNvPicPr>
            <a:picLocks noChangeAspect="1"/>
          </p:cNvPicPr>
          <p:nvPr/>
        </p:nvPicPr>
        <p:blipFill>
          <a:blip r:embed="rId9"/>
          <a:stretch>
            <a:fillRect/>
          </a:stretch>
        </p:blipFill>
        <p:spPr>
          <a:xfrm>
            <a:off x="-25583" y="2656861"/>
            <a:ext cx="4523624" cy="554784"/>
          </a:xfrm>
          <a:prstGeom prst="rect">
            <a:avLst/>
          </a:prstGeom>
        </p:spPr>
      </p:pic>
      <p:sp>
        <p:nvSpPr>
          <p:cNvPr id="32" name="Rectangle 31">
            <a:extLst>
              <a:ext uri="{FF2B5EF4-FFF2-40B4-BE49-F238E27FC236}">
                <a16:creationId xmlns:a16="http://schemas.microsoft.com/office/drawing/2014/main" id="{3D0B4303-39A4-465B-904E-2872A4657DAD}"/>
              </a:ext>
            </a:extLst>
          </p:cNvPr>
          <p:cNvSpPr/>
          <p:nvPr/>
        </p:nvSpPr>
        <p:spPr>
          <a:xfrm>
            <a:off x="4346651" y="5821113"/>
            <a:ext cx="3089891" cy="461665"/>
          </a:xfrm>
          <a:prstGeom prst="rect">
            <a:avLst/>
          </a:prstGeom>
          <a:solidFill>
            <a:schemeClr val="accent6">
              <a:lumMod val="20000"/>
              <a:lumOff val="80000"/>
            </a:schemeClr>
          </a:solidFill>
          <a:ln w="19050">
            <a:solidFill>
              <a:srgbClr val="FFC000"/>
            </a:solidFill>
          </a:ln>
        </p:spPr>
        <p:txBody>
          <a:bodyPr wrap="square">
            <a:spAutoFit/>
          </a:bodyPr>
          <a:lstStyle/>
          <a:p>
            <a:pPr algn="just"/>
            <a:r>
              <a:rPr lang="en-US" sz="1200" dirty="0">
                <a:latin typeface="Times New Roman" pitchFamily="18" charset="0"/>
                <a:cs typeface="Times New Roman" pitchFamily="18" charset="0"/>
              </a:rPr>
              <a:t>Particle Swarm Optimization (PSO) algorithm is used for solving this optimization problem.</a:t>
            </a:r>
          </a:p>
        </p:txBody>
      </p:sp>
      <p:pic>
        <p:nvPicPr>
          <p:cNvPr id="29" name="Picture 28">
            <a:extLst>
              <a:ext uri="{FF2B5EF4-FFF2-40B4-BE49-F238E27FC236}">
                <a16:creationId xmlns:a16="http://schemas.microsoft.com/office/drawing/2014/main" id="{4379E318-B11A-4085-8168-12240A6E25EB}"/>
              </a:ext>
            </a:extLst>
          </p:cNvPr>
          <p:cNvPicPr>
            <a:picLocks noChangeAspect="1"/>
          </p:cNvPicPr>
          <p:nvPr/>
        </p:nvPicPr>
        <p:blipFill rotWithShape="1">
          <a:blip r:embed="rId10"/>
          <a:srcRect l="1843" r="12676" b="27667"/>
          <a:stretch/>
        </p:blipFill>
        <p:spPr>
          <a:xfrm>
            <a:off x="1278731" y="3287193"/>
            <a:ext cx="3939779" cy="2024104"/>
          </a:xfrm>
          <a:prstGeom prst="rect">
            <a:avLst/>
          </a:prstGeom>
        </p:spPr>
      </p:pic>
      <p:pic>
        <p:nvPicPr>
          <p:cNvPr id="47" name="Picture 46">
            <a:extLst>
              <a:ext uri="{FF2B5EF4-FFF2-40B4-BE49-F238E27FC236}">
                <a16:creationId xmlns:a16="http://schemas.microsoft.com/office/drawing/2014/main" id="{F0361EC2-F93B-4840-8783-DCA4D456B09F}"/>
              </a:ext>
            </a:extLst>
          </p:cNvPr>
          <p:cNvPicPr>
            <a:picLocks noChangeAspect="1"/>
          </p:cNvPicPr>
          <p:nvPr/>
        </p:nvPicPr>
        <p:blipFill>
          <a:blip r:embed="rId11"/>
          <a:stretch>
            <a:fillRect/>
          </a:stretch>
        </p:blipFill>
        <p:spPr>
          <a:xfrm>
            <a:off x="6971568" y="3748059"/>
            <a:ext cx="2112611" cy="1720209"/>
          </a:xfrm>
          <a:prstGeom prst="rect">
            <a:avLst/>
          </a:prstGeom>
        </p:spPr>
      </p:pic>
    </p:spTree>
    <p:extLst>
      <p:ext uri="{BB962C8B-B14F-4D97-AF65-F5344CB8AC3E}">
        <p14:creationId xmlns:p14="http://schemas.microsoft.com/office/powerpoint/2010/main" val="50344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particle swarm for optimal power flow in IEEE benchmark systems including wind power generators</a:t>
            </a:r>
          </a:p>
        </p:txBody>
      </p:sp>
      <p:pic>
        <p:nvPicPr>
          <p:cNvPr id="3" name="Picture 2">
            <a:extLst>
              <a:ext uri="{FF2B5EF4-FFF2-40B4-BE49-F238E27FC236}">
                <a16:creationId xmlns:a16="http://schemas.microsoft.com/office/drawing/2014/main" id="{37094818-DE3E-4AFB-980F-E8D867AED413}"/>
              </a:ext>
            </a:extLst>
          </p:cNvPr>
          <p:cNvPicPr>
            <a:picLocks noChangeAspect="1"/>
          </p:cNvPicPr>
          <p:nvPr/>
        </p:nvPicPr>
        <p:blipFill>
          <a:blip r:embed="rId2"/>
          <a:stretch>
            <a:fillRect/>
          </a:stretch>
        </p:blipFill>
        <p:spPr>
          <a:xfrm>
            <a:off x="48376" y="1522875"/>
            <a:ext cx="9047248" cy="5273497"/>
          </a:xfrm>
          <a:prstGeom prst="rect">
            <a:avLst/>
          </a:prstGeom>
        </p:spPr>
      </p:pic>
    </p:spTree>
    <p:extLst>
      <p:ext uri="{BB962C8B-B14F-4D97-AF65-F5344CB8AC3E}">
        <p14:creationId xmlns:p14="http://schemas.microsoft.com/office/powerpoint/2010/main" val="8855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3F752B-3F36-432D-9204-BD88D46B6B4E}"/>
              </a:ext>
            </a:extLst>
          </p:cNvPr>
          <p:cNvPicPr>
            <a:picLocks noChangeAspect="1"/>
          </p:cNvPicPr>
          <p:nvPr/>
        </p:nvPicPr>
        <p:blipFill rotWithShape="1">
          <a:blip r:embed="rId2"/>
          <a:srcRect l="7727" t="4517" r="11007" b="5324"/>
          <a:stretch/>
        </p:blipFill>
        <p:spPr>
          <a:xfrm>
            <a:off x="7012535" y="4367511"/>
            <a:ext cx="2099019" cy="983654"/>
          </a:xfrm>
          <a:prstGeom prst="rect">
            <a:avLst/>
          </a:prstGeom>
        </p:spPr>
      </p:pic>
      <p:pic>
        <p:nvPicPr>
          <p:cNvPr id="3" name="Picture 2">
            <a:extLst>
              <a:ext uri="{FF2B5EF4-FFF2-40B4-BE49-F238E27FC236}">
                <a16:creationId xmlns:a16="http://schemas.microsoft.com/office/drawing/2014/main" id="{C66D9B6D-0AF8-4600-98A7-95FC3DC7D764}"/>
              </a:ext>
            </a:extLst>
          </p:cNvPr>
          <p:cNvPicPr>
            <a:picLocks noChangeAspect="1"/>
          </p:cNvPicPr>
          <p:nvPr/>
        </p:nvPicPr>
        <p:blipFill rotWithShape="1">
          <a:blip r:embed="rId3"/>
          <a:srcRect l="21526" r="16070" b="21142"/>
          <a:stretch/>
        </p:blipFill>
        <p:spPr>
          <a:xfrm>
            <a:off x="7735192" y="1611036"/>
            <a:ext cx="1378716" cy="562779"/>
          </a:xfrm>
          <a:prstGeom prst="rect">
            <a:avLst/>
          </a:prstGeom>
        </p:spPr>
      </p:pic>
      <p:sp>
        <p:nvSpPr>
          <p:cNvPr id="11" name="TextBox 10">
            <a:extLst>
              <a:ext uri="{FF2B5EF4-FFF2-40B4-BE49-F238E27FC236}">
                <a16:creationId xmlns:a16="http://schemas.microsoft.com/office/drawing/2014/main" id="{B51014CF-B8B5-487B-B103-5DB39598552B}"/>
              </a:ext>
            </a:extLst>
          </p:cNvPr>
          <p:cNvSpPr txBox="1"/>
          <p:nvPr/>
        </p:nvSpPr>
        <p:spPr>
          <a:xfrm>
            <a:off x="30092" y="1159416"/>
            <a:ext cx="9113908"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https://www.proquest.com/openview/42049145119c7760f93ea736b37a0930/1.pdf?pq-origsite=gscholar&amp;cbl=18750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PhD Thesis, 2018 at University of North Carolina at Charlotte, USA</a:t>
            </a:r>
          </a:p>
          <a:p>
            <a:r>
              <a:rPr lang="en-US" dirty="0">
                <a:latin typeface="Times New Roman" panose="02020603050405020304" pitchFamily="18" charset="0"/>
                <a:cs typeface="Times New Roman" panose="02020603050405020304" pitchFamily="18" charset="0"/>
              </a:rPr>
              <a:t>Advisor: </a:t>
            </a:r>
            <a:r>
              <a:rPr lang="en-US" dirty="0" err="1">
                <a:latin typeface="Times New Roman" panose="02020603050405020304" pitchFamily="18" charset="0"/>
                <a:cs typeface="Times New Roman" panose="02020603050405020304" pitchFamily="18" charset="0"/>
              </a:rPr>
              <a:t>Badrul</a:t>
            </a:r>
            <a:r>
              <a:rPr lang="en-US" dirty="0">
                <a:latin typeface="Times New Roman" panose="02020603050405020304" pitchFamily="18" charset="0"/>
                <a:cs typeface="Times New Roman" panose="02020603050405020304" pitchFamily="18" charset="0"/>
              </a:rPr>
              <a:t> Chowdhury</a:t>
            </a:r>
          </a:p>
        </p:txBody>
      </p:sp>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8996082"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Post-Processing Approach for Solar Power Combined Forecasts of Ramp Events</a:t>
            </a:r>
          </a:p>
        </p:txBody>
      </p:sp>
      <p:pic>
        <p:nvPicPr>
          <p:cNvPr id="4" name="Picture 3">
            <a:extLst>
              <a:ext uri="{FF2B5EF4-FFF2-40B4-BE49-F238E27FC236}">
                <a16:creationId xmlns:a16="http://schemas.microsoft.com/office/drawing/2014/main" id="{963D63BE-51A4-4E8E-8BFC-F43E54FCB13D}"/>
              </a:ext>
            </a:extLst>
          </p:cNvPr>
          <p:cNvPicPr>
            <a:picLocks noChangeAspect="1"/>
          </p:cNvPicPr>
          <p:nvPr/>
        </p:nvPicPr>
        <p:blipFill>
          <a:blip r:embed="rId5"/>
          <a:stretch>
            <a:fillRect/>
          </a:stretch>
        </p:blipFill>
        <p:spPr>
          <a:xfrm>
            <a:off x="30092" y="3578420"/>
            <a:ext cx="3033834" cy="2637366"/>
          </a:xfrm>
          <a:prstGeom prst="rect">
            <a:avLst/>
          </a:prstGeom>
        </p:spPr>
      </p:pic>
      <p:pic>
        <p:nvPicPr>
          <p:cNvPr id="19" name="Picture 2" descr="http://daotaocadcam.info/wp-content/uploads/2013/12/analysis_polyfit.gif">
            <a:extLst>
              <a:ext uri="{FF2B5EF4-FFF2-40B4-BE49-F238E27FC236}">
                <a16:creationId xmlns:a16="http://schemas.microsoft.com/office/drawing/2014/main" id="{216059D7-6DFC-419B-8E05-5810A67CEDC6}"/>
              </a:ext>
            </a:extLst>
          </p:cNvPr>
          <p:cNvPicPr>
            <a:picLocks noChangeAspect="1" noChangeArrowheads="1"/>
          </p:cNvPicPr>
          <p:nvPr/>
        </p:nvPicPr>
        <p:blipFill>
          <a:blip r:embed="rId6" cstate="print"/>
          <a:srcRect/>
          <a:stretch>
            <a:fillRect/>
          </a:stretch>
        </p:blipFill>
        <p:spPr bwMode="auto">
          <a:xfrm>
            <a:off x="2239777" y="5654531"/>
            <a:ext cx="1165099" cy="884382"/>
          </a:xfrm>
          <a:prstGeom prst="rect">
            <a:avLst/>
          </a:prstGeom>
          <a:noFill/>
        </p:spPr>
      </p:pic>
      <p:pic>
        <p:nvPicPr>
          <p:cNvPr id="6" name="Picture 5">
            <a:extLst>
              <a:ext uri="{FF2B5EF4-FFF2-40B4-BE49-F238E27FC236}">
                <a16:creationId xmlns:a16="http://schemas.microsoft.com/office/drawing/2014/main" id="{6F67630E-1509-42D3-AFA0-1E8F7F042CBB}"/>
              </a:ext>
            </a:extLst>
          </p:cNvPr>
          <p:cNvPicPr>
            <a:picLocks noChangeAspect="1"/>
          </p:cNvPicPr>
          <p:nvPr/>
        </p:nvPicPr>
        <p:blipFill>
          <a:blip r:embed="rId7"/>
          <a:stretch>
            <a:fillRect/>
          </a:stretch>
        </p:blipFill>
        <p:spPr>
          <a:xfrm>
            <a:off x="3146911" y="3636204"/>
            <a:ext cx="4012411" cy="2146557"/>
          </a:xfrm>
          <a:prstGeom prst="rect">
            <a:avLst/>
          </a:prstGeom>
        </p:spPr>
      </p:pic>
      <p:sp>
        <p:nvSpPr>
          <p:cNvPr id="13" name="Rectangle 12"/>
          <p:cNvSpPr/>
          <p:nvPr/>
        </p:nvSpPr>
        <p:spPr>
          <a:xfrm>
            <a:off x="59783" y="2393519"/>
            <a:ext cx="8936299" cy="861774"/>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sz="1600" dirty="0">
                <a:latin typeface="Times New Roman" panose="02020603050405020304" pitchFamily="18" charset="0"/>
                <a:cs typeface="Times New Roman" panose="02020603050405020304" pitchFamily="18" charset="0"/>
              </a:rPr>
              <a:t>Energy Analytics, Energy Markets, Renewable Energy Integration, Asset &amp; Supply Chain, Time Series Analysis &amp; Modeling, Risk &amp; Uncertainty Quantification, Machine Learning, Big-Data Processing, Research Publishing &amp; Peer Reviewing, Software Tools including SAS, R, and Python</a:t>
            </a:r>
          </a:p>
        </p:txBody>
      </p:sp>
    </p:spTree>
    <p:extLst>
      <p:ext uri="{BB962C8B-B14F-4D97-AF65-F5344CB8AC3E}">
        <p14:creationId xmlns:p14="http://schemas.microsoft.com/office/powerpoint/2010/main" val="224847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14</a:t>
            </a:fld>
            <a:endParaRPr lang="en-US"/>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8" name="Rectangle 1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00812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77325" y="6102603"/>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77325" y="1114978"/>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900487" y="3359901"/>
            <a:ext cx="5004700" cy="268027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64401" y="1179878"/>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83109" y="121443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83109" y="121443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72ECE16-C6EF-4F2C-AE27-5ACF78BC3797}"/>
              </a:ext>
            </a:extLst>
          </p:cNvPr>
          <p:cNvSpPr/>
          <p:nvPr/>
        </p:nvSpPr>
        <p:spPr>
          <a:xfrm>
            <a:off x="0" y="761480"/>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
        <p:nvSpPr>
          <p:cNvPr id="22" name="Rectangle 21"/>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3" name="Rectangle 22">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Definition of Ramp Events</a:t>
            </a:r>
          </a:p>
        </p:txBody>
      </p:sp>
      <p:sp>
        <p:nvSpPr>
          <p:cNvPr id="26" name="TextBox 25">
            <a:extLst>
              <a:ext uri="{FF2B5EF4-FFF2-40B4-BE49-F238E27FC236}">
                <a16:creationId xmlns:a16="http://schemas.microsoft.com/office/drawing/2014/main" id="{6A98E953-36A9-4A44-A601-9F7AC74F7A8F}"/>
              </a:ext>
            </a:extLst>
          </p:cNvPr>
          <p:cNvSpPr txBox="1"/>
          <p:nvPr/>
        </p:nvSpPr>
        <p:spPr>
          <a:xfrm>
            <a:off x="14514" y="6048574"/>
            <a:ext cx="405337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Distribution of the classes of solar power ramp events</a:t>
            </a:r>
          </a:p>
        </p:txBody>
      </p:sp>
      <p:pic>
        <p:nvPicPr>
          <p:cNvPr id="21" name="Picture 20"/>
          <p:cNvPicPr>
            <a:picLocks noChangeAspect="1"/>
          </p:cNvPicPr>
          <p:nvPr/>
        </p:nvPicPr>
        <p:blipFill>
          <a:blip r:embed="rId10"/>
          <a:stretch>
            <a:fillRect/>
          </a:stretch>
        </p:blipFill>
        <p:spPr>
          <a:xfrm>
            <a:off x="0" y="4568942"/>
            <a:ext cx="4018126" cy="1471231"/>
          </a:xfrm>
          <a:prstGeom prst="rect">
            <a:avLst/>
          </a:prstGeom>
        </p:spPr>
      </p:pic>
    </p:spTree>
    <p:extLst>
      <p:ext uri="{BB962C8B-B14F-4D97-AF65-F5344CB8AC3E}">
        <p14:creationId xmlns:p14="http://schemas.microsoft.com/office/powerpoint/2010/main" val="18777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4511" y="763950"/>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75253" y="5795107"/>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222381" y="1223987"/>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3030105"/>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
        <p:nvSpPr>
          <p:cNvPr id="17" name="Rectangle 16"/>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Rectangle 18">
            <a:extLst>
              <a:ext uri="{FF2B5EF4-FFF2-40B4-BE49-F238E27FC236}">
                <a16:creationId xmlns:a16="http://schemas.microsoft.com/office/drawing/2014/main" id="{26F1FB2C-1C60-4222-9BF0-C3186473D263}"/>
              </a:ext>
            </a:extLst>
          </p:cNvPr>
          <p:cNvSpPr/>
          <p:nvPr/>
        </p:nvSpPr>
        <p:spPr>
          <a:xfrm>
            <a:off x="7600951" y="199173"/>
            <a:ext cx="1367406" cy="587989"/>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Potential Applications</a:t>
            </a:r>
            <a:endParaRPr lang="en-US" b="1" i="0" kern="1200"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0470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17</a:t>
            </a:fld>
            <a:endParaRPr lang="en-US"/>
          </a:p>
        </p:txBody>
      </p:sp>
      <p:grpSp>
        <p:nvGrpSpPr>
          <p:cNvPr id="219" name="Group 218">
            <a:extLst>
              <a:ext uri="{FF2B5EF4-FFF2-40B4-BE49-F238E27FC236}">
                <a16:creationId xmlns:a16="http://schemas.microsoft.com/office/drawing/2014/main" id="{510F43AA-89EC-46A6-ACC5-D6121547C97F}"/>
              </a:ext>
            </a:extLst>
          </p:cNvPr>
          <p:cNvGrpSpPr/>
          <p:nvPr/>
        </p:nvGrpSpPr>
        <p:grpSpPr>
          <a:xfrm>
            <a:off x="149162" y="463923"/>
            <a:ext cx="8197144" cy="5807840"/>
            <a:chOff x="149162" y="463923"/>
            <a:chExt cx="8197144" cy="5807840"/>
          </a:xfrm>
        </p:grpSpPr>
        <p:sp>
          <p:nvSpPr>
            <p:cNvPr id="220" name="Arrow: U-Turn 219">
              <a:extLst>
                <a:ext uri="{FF2B5EF4-FFF2-40B4-BE49-F238E27FC236}">
                  <a16:creationId xmlns:a16="http://schemas.microsoft.com/office/drawing/2014/main" id="{DE63A8AC-9A75-4E7F-982E-D4AB7129F602}"/>
                </a:ext>
              </a:extLst>
            </p:cNvPr>
            <p:cNvSpPr/>
            <p:nvPr/>
          </p:nvSpPr>
          <p:spPr>
            <a:xfrm rot="16200000" flipV="1">
              <a:off x="5771081" y="3240362"/>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1" name="Plus Sign 220">
              <a:extLst>
                <a:ext uri="{FF2B5EF4-FFF2-40B4-BE49-F238E27FC236}">
                  <a16:creationId xmlns:a16="http://schemas.microsoft.com/office/drawing/2014/main" id="{36B7A828-8552-4D14-A88E-8A08110CB915}"/>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Picture 221">
              <a:extLst>
                <a:ext uri="{FF2B5EF4-FFF2-40B4-BE49-F238E27FC236}">
                  <a16:creationId xmlns:a16="http://schemas.microsoft.com/office/drawing/2014/main" id="{C889BB2A-903C-44A7-A49F-D3EEC0FE492E}"/>
                </a:ext>
              </a:extLst>
            </p:cNvPr>
            <p:cNvPicPr>
              <a:picLocks noChangeAspect="1"/>
            </p:cNvPicPr>
            <p:nvPr/>
          </p:nvPicPr>
          <p:blipFill>
            <a:blip r:embed="rId2"/>
            <a:stretch>
              <a:fillRect/>
            </a:stretch>
          </p:blipFill>
          <p:spPr>
            <a:xfrm>
              <a:off x="149162" y="3996261"/>
              <a:ext cx="7038977" cy="2275502"/>
            </a:xfrm>
            <a:prstGeom prst="rect">
              <a:avLst/>
            </a:prstGeom>
          </p:spPr>
        </p:pic>
        <p:pic>
          <p:nvPicPr>
            <p:cNvPr id="223" name="Picture 222">
              <a:extLst>
                <a:ext uri="{FF2B5EF4-FFF2-40B4-BE49-F238E27FC236}">
                  <a16:creationId xmlns:a16="http://schemas.microsoft.com/office/drawing/2014/main" id="{9AC9335D-4CB3-4472-8E0B-594DDF0F3D09}"/>
                </a:ext>
              </a:extLst>
            </p:cNvPr>
            <p:cNvPicPr>
              <a:picLocks noChangeAspect="1"/>
            </p:cNvPicPr>
            <p:nvPr/>
          </p:nvPicPr>
          <p:blipFill>
            <a:blip r:embed="rId3"/>
            <a:stretch>
              <a:fillRect/>
            </a:stretch>
          </p:blipFill>
          <p:spPr>
            <a:xfrm>
              <a:off x="1294060" y="463923"/>
              <a:ext cx="5832871" cy="3447749"/>
            </a:xfrm>
            <a:prstGeom prst="rect">
              <a:avLst/>
            </a:prstGeom>
          </p:spPr>
        </p:pic>
      </p:grpSp>
      <p:sp>
        <p:nvSpPr>
          <p:cNvPr id="12" name="Rectangle 11">
            <a:extLst>
              <a:ext uri="{FF2B5EF4-FFF2-40B4-BE49-F238E27FC236}">
                <a16:creationId xmlns:a16="http://schemas.microsoft.com/office/drawing/2014/main" id="{8CB7E628-6A1B-4197-8A7D-4CB90166E70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9907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18</a:t>
            </a:fld>
            <a:endParaRPr lang="en-US"/>
          </a:p>
        </p:txBody>
      </p:sp>
      <p:sp>
        <p:nvSpPr>
          <p:cNvPr id="5" name="Rectangle 4">
            <a:extLst>
              <a:ext uri="{FF2B5EF4-FFF2-40B4-BE49-F238E27FC236}">
                <a16:creationId xmlns:a16="http://schemas.microsoft.com/office/drawing/2014/main" id="{235C98C6-9C53-48F9-A3E7-DBE298413361}"/>
              </a:ext>
            </a:extLst>
          </p:cNvPr>
          <p:cNvSpPr/>
          <p:nvPr/>
        </p:nvSpPr>
        <p:spPr>
          <a:xfrm>
            <a:off x="258665" y="5359574"/>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cloudy days before and after applying the adjusting</a:t>
            </a:r>
          </a:p>
        </p:txBody>
      </p:sp>
      <p:pic>
        <p:nvPicPr>
          <p:cNvPr id="14" name="Picture 13">
            <a:extLst>
              <a:ext uri="{FF2B5EF4-FFF2-40B4-BE49-F238E27FC236}">
                <a16:creationId xmlns:a16="http://schemas.microsoft.com/office/drawing/2014/main" id="{2BC0113C-B404-46A5-AF6B-7AC1C076CF76}"/>
              </a:ext>
            </a:extLst>
          </p:cNvPr>
          <p:cNvPicPr>
            <a:picLocks noChangeAspect="1"/>
          </p:cNvPicPr>
          <p:nvPr/>
        </p:nvPicPr>
        <p:blipFill rotWithShape="1">
          <a:blip r:embed="rId2"/>
          <a:srcRect l="7650" t="5190" r="11082" b="4651"/>
          <a:stretch/>
        </p:blipFill>
        <p:spPr>
          <a:xfrm>
            <a:off x="93440" y="1105853"/>
            <a:ext cx="4380343" cy="2052742"/>
          </a:xfrm>
          <a:prstGeom prst="rect">
            <a:avLst/>
          </a:prstGeom>
        </p:spPr>
      </p:pic>
      <p:pic>
        <p:nvPicPr>
          <p:cNvPr id="15" name="Picture 14">
            <a:extLst>
              <a:ext uri="{FF2B5EF4-FFF2-40B4-BE49-F238E27FC236}">
                <a16:creationId xmlns:a16="http://schemas.microsoft.com/office/drawing/2014/main" id="{A22DFF8C-CB4C-447E-B42D-CD2DCA7DD6E4}"/>
              </a:ext>
            </a:extLst>
          </p:cNvPr>
          <p:cNvPicPr>
            <a:picLocks noChangeAspect="1"/>
          </p:cNvPicPr>
          <p:nvPr/>
        </p:nvPicPr>
        <p:blipFill rotWithShape="1">
          <a:blip r:embed="rId3"/>
          <a:srcRect l="7727" t="4517" r="11007" b="5324"/>
          <a:stretch/>
        </p:blipFill>
        <p:spPr>
          <a:xfrm>
            <a:off x="4675908" y="3306832"/>
            <a:ext cx="4380343" cy="2052742"/>
          </a:xfrm>
          <a:prstGeom prst="rect">
            <a:avLst/>
          </a:prstGeom>
        </p:spPr>
      </p:pic>
      <p:pic>
        <p:nvPicPr>
          <p:cNvPr id="16" name="Picture 15">
            <a:extLst>
              <a:ext uri="{FF2B5EF4-FFF2-40B4-BE49-F238E27FC236}">
                <a16:creationId xmlns:a16="http://schemas.microsoft.com/office/drawing/2014/main" id="{85405D1A-F909-49C3-88C5-22408D59F2F5}"/>
              </a:ext>
            </a:extLst>
          </p:cNvPr>
          <p:cNvPicPr>
            <a:picLocks noChangeAspect="1"/>
          </p:cNvPicPr>
          <p:nvPr/>
        </p:nvPicPr>
        <p:blipFill rotWithShape="1">
          <a:blip r:embed="rId4"/>
          <a:srcRect l="7969" t="4517" r="10763" b="5324"/>
          <a:stretch/>
        </p:blipFill>
        <p:spPr>
          <a:xfrm>
            <a:off x="90157" y="3306832"/>
            <a:ext cx="4380343" cy="2052742"/>
          </a:xfrm>
          <a:prstGeom prst="rect">
            <a:avLst/>
          </a:prstGeom>
        </p:spPr>
      </p:pic>
      <p:pic>
        <p:nvPicPr>
          <p:cNvPr id="18" name="Picture 17">
            <a:extLst>
              <a:ext uri="{FF2B5EF4-FFF2-40B4-BE49-F238E27FC236}">
                <a16:creationId xmlns:a16="http://schemas.microsoft.com/office/drawing/2014/main" id="{DEDE71FE-2F94-4DB3-B843-3117AA75E28E}"/>
              </a:ext>
            </a:extLst>
          </p:cNvPr>
          <p:cNvPicPr>
            <a:picLocks noChangeAspect="1"/>
          </p:cNvPicPr>
          <p:nvPr/>
        </p:nvPicPr>
        <p:blipFill rotWithShape="1">
          <a:blip r:embed="rId5"/>
          <a:srcRect l="8228" t="4492" r="11266" b="4490"/>
          <a:stretch/>
        </p:blipFill>
        <p:spPr>
          <a:xfrm>
            <a:off x="4709327" y="1105853"/>
            <a:ext cx="4346924" cy="2075911"/>
          </a:xfrm>
          <a:prstGeom prst="rect">
            <a:avLst/>
          </a:prstGeom>
        </p:spPr>
      </p:pic>
      <p:sp>
        <p:nvSpPr>
          <p:cNvPr id="11" name="Rectangle 10">
            <a:extLst>
              <a:ext uri="{FF2B5EF4-FFF2-40B4-BE49-F238E27FC236}">
                <a16:creationId xmlns:a16="http://schemas.microsoft.com/office/drawing/2014/main" id="{68D9F4A4-AD5A-41CE-8C99-347750BF9ED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3151074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5186" y="5635758"/>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279379" y="1037576"/>
            <a:ext cx="7727789" cy="4416843"/>
          </a:xfrm>
          <a:prstGeom prst="rect">
            <a:avLst/>
          </a:prstGeom>
        </p:spPr>
      </p:pic>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19</a:t>
            </a:fld>
            <a:endParaRPr lang="en-US" dirty="0"/>
          </a:p>
        </p:txBody>
      </p:sp>
      <p:sp>
        <p:nvSpPr>
          <p:cNvPr id="12" name="Rectangle 11">
            <a:extLst>
              <a:ext uri="{FF2B5EF4-FFF2-40B4-BE49-F238E27FC236}">
                <a16:creationId xmlns:a16="http://schemas.microsoft.com/office/drawing/2014/main" id="{E3457148-2982-45DA-8D23-030301F66617}"/>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Tree>
    <p:extLst>
      <p:ext uri="{BB962C8B-B14F-4D97-AF65-F5344CB8AC3E}">
        <p14:creationId xmlns:p14="http://schemas.microsoft.com/office/powerpoint/2010/main" val="25758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038807-1F43-C242-97ED-819D14105488}" type="slidenum">
              <a:rPr lang="en-US" smtClean="0">
                <a:solidFill>
                  <a:schemeClr val="tx1"/>
                </a:solidFill>
              </a:r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1274157256"/>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ABE157-259D-4052-B132-8F79614C477F}"/>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9" name="Rectangle 8">
                <a:extLst>
                  <a:ext uri="{FF2B5EF4-FFF2-40B4-BE49-F238E27FC236}">
                    <a16:creationId xmlns:a16="http://schemas.microsoft.com/office/drawing/2014/main" id="{AFABE157-259D-4052-B132-8F79614C477F}"/>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57977C9-5B45-410D-B94F-CBE28090C389}"/>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2" name="Slide Number Placeholder 2">
            <a:extLst>
              <a:ext uri="{FF2B5EF4-FFF2-40B4-BE49-F238E27FC236}">
                <a16:creationId xmlns:a16="http://schemas.microsoft.com/office/drawing/2014/main" id="{EAE5142C-133F-95CB-6100-2598AB2F22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20</a:t>
            </a:fld>
            <a:endParaRPr lang="en-US" dirty="0"/>
          </a:p>
        </p:txBody>
      </p:sp>
    </p:spTree>
    <p:extLst>
      <p:ext uri="{BB962C8B-B14F-4D97-AF65-F5344CB8AC3E}">
        <p14:creationId xmlns:p14="http://schemas.microsoft.com/office/powerpoint/2010/main" val="300672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1D881-C51B-E130-6DBD-1F7C850260BC}"/>
              </a:ext>
            </a:extLst>
          </p:cNvPr>
          <p:cNvPicPr>
            <a:picLocks noChangeAspect="1"/>
          </p:cNvPicPr>
          <p:nvPr/>
        </p:nvPicPr>
        <p:blipFill>
          <a:blip r:embed="rId3"/>
          <a:stretch>
            <a:fillRect/>
          </a:stretch>
        </p:blipFill>
        <p:spPr>
          <a:xfrm>
            <a:off x="1082599" y="1212243"/>
            <a:ext cx="7044381" cy="5337398"/>
          </a:xfrm>
          <a:prstGeom prst="rect">
            <a:avLst/>
          </a:prstGeom>
        </p:spPr>
      </p:pic>
      <p:sp>
        <p:nvSpPr>
          <p:cNvPr id="4" name="Rectangle 3">
            <a:extLst>
              <a:ext uri="{FF2B5EF4-FFF2-40B4-BE49-F238E27FC236}">
                <a16:creationId xmlns:a16="http://schemas.microsoft.com/office/drawing/2014/main" id="{81677DF8-7849-39A1-6369-3817FF4999BA}"/>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7" name="TextBox 6">
            <a:extLst>
              <a:ext uri="{FF2B5EF4-FFF2-40B4-BE49-F238E27FC236}">
                <a16:creationId xmlns:a16="http://schemas.microsoft.com/office/drawing/2014/main" id="{649FDF39-6959-96FF-38F8-FD8466166BAB}"/>
              </a:ext>
            </a:extLst>
          </p:cNvPr>
          <p:cNvSpPr txBox="1"/>
          <p:nvPr/>
        </p:nvSpPr>
        <p:spPr>
          <a:xfrm>
            <a:off x="1696639" y="873689"/>
            <a:ext cx="5750719" cy="338554"/>
          </a:xfrm>
          <a:prstGeom prst="rect">
            <a:avLst/>
          </a:prstGeom>
          <a:noFill/>
        </p:spPr>
        <p:txBody>
          <a:bodyPr wrap="square">
            <a:spAutoFit/>
          </a:bodyPr>
          <a:lstStyle/>
          <a:p>
            <a:pPr algn="ct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Research Work</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764723AF-02CE-B5E1-9D6D-F725857AA07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21</a:t>
            </a:fld>
            <a:endParaRPr lang="en-US"/>
          </a:p>
        </p:txBody>
      </p:sp>
    </p:spTree>
    <p:extLst>
      <p:ext uri="{BB962C8B-B14F-4D97-AF65-F5344CB8AC3E}">
        <p14:creationId xmlns:p14="http://schemas.microsoft.com/office/powerpoint/2010/main" val="2226131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0A43D-C877-2E2F-DE3A-6F55198928F8}"/>
              </a:ext>
            </a:extLst>
          </p:cNvPr>
          <p:cNvGrpSpPr/>
          <p:nvPr/>
        </p:nvGrpSpPr>
        <p:grpSpPr>
          <a:xfrm>
            <a:off x="287523" y="1289966"/>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6">
                <a:lumMod val="20000"/>
                <a:lumOff val="80000"/>
              </a:schemeClr>
            </a:solidFill>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2">
                <a:lumMod val="20000"/>
                <a:lumOff val="80000"/>
              </a:schemeClr>
            </a:solidFill>
            <a:ln w="28575">
              <a:solidFill>
                <a:schemeClr val="accent2">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dirty="0"/>
            </a:p>
          </p:txBody>
        </p:sp>
      </p:grpSp>
      <p:sp>
        <p:nvSpPr>
          <p:cNvPr id="2" name="Rectangle 1">
            <a:extLst>
              <a:ext uri="{FF2B5EF4-FFF2-40B4-BE49-F238E27FC236}">
                <a16:creationId xmlns:a16="http://schemas.microsoft.com/office/drawing/2014/main" id="{3835FFE2-6451-C2A7-0639-6C27670EBE71}"/>
              </a:ext>
            </a:extLst>
          </p:cNvPr>
          <p:cNvSpPr/>
          <p:nvPr/>
        </p:nvSpPr>
        <p:spPr>
          <a:xfrm>
            <a:off x="304405" y="2786945"/>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369606" y="1289966"/>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369951" y="2826538"/>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22867" y="1186166"/>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437033" y="1291831"/>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437034" y="2826538"/>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856266" y="2334962"/>
            <a:ext cx="478468"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16585" y="2259986"/>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0" name="TextBox 9">
            <a:extLst>
              <a:ext uri="{FF2B5EF4-FFF2-40B4-BE49-F238E27FC236}">
                <a16:creationId xmlns:a16="http://schemas.microsoft.com/office/drawing/2014/main" id="{85521DEC-35EB-BEF1-124E-7A062168AC1F}"/>
              </a:ext>
            </a:extLst>
          </p:cNvPr>
          <p:cNvSpPr txBox="1"/>
          <p:nvPr/>
        </p:nvSpPr>
        <p:spPr>
          <a:xfrm>
            <a:off x="1538806" y="867469"/>
            <a:ext cx="5750719" cy="338554"/>
          </a:xfrm>
          <a:prstGeom prst="rect">
            <a:avLst/>
          </a:prstGeom>
          <a:noFill/>
        </p:spPr>
        <p:txBody>
          <a:bodyPr wrap="square">
            <a:spAutoFit/>
          </a:bodyPr>
          <a:lstStyle/>
          <a:p>
            <a:pPr algn="ct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Analytics for</a:t>
            </a:r>
            <a:r>
              <a:rPr lang="en-US" sz="1600" spc="8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6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lang="en-US" sz="3600"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D62C95B3-6658-19C9-2E7A-7D0768DC591C}"/>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22</a:t>
            </a:fld>
            <a:endParaRPr lang="en-US"/>
          </a:p>
        </p:txBody>
      </p:sp>
      <p:pic>
        <p:nvPicPr>
          <p:cNvPr id="9" name="Picture 8"/>
          <p:cNvPicPr>
            <a:picLocks noChangeAspect="1"/>
          </p:cNvPicPr>
          <p:nvPr/>
        </p:nvPicPr>
        <p:blipFill>
          <a:blip r:embed="rId2"/>
          <a:stretch>
            <a:fillRect/>
          </a:stretch>
        </p:blipFill>
        <p:spPr>
          <a:xfrm>
            <a:off x="6500038" y="3634190"/>
            <a:ext cx="2275910" cy="1541963"/>
          </a:xfrm>
          <a:prstGeom prst="rect">
            <a:avLst/>
          </a:prstGeom>
        </p:spPr>
      </p:pic>
      <p:pic>
        <p:nvPicPr>
          <p:cNvPr id="11" name="Picture 10"/>
          <p:cNvPicPr>
            <a:picLocks noChangeAspect="1"/>
          </p:cNvPicPr>
          <p:nvPr/>
        </p:nvPicPr>
        <p:blipFill>
          <a:blip r:embed="rId3"/>
          <a:stretch>
            <a:fillRect/>
          </a:stretch>
        </p:blipFill>
        <p:spPr>
          <a:xfrm>
            <a:off x="5499587" y="5162096"/>
            <a:ext cx="3618361" cy="1204195"/>
          </a:xfrm>
          <a:prstGeom prst="rect">
            <a:avLst/>
          </a:prstGeom>
        </p:spPr>
      </p:pic>
      <p:pic>
        <p:nvPicPr>
          <p:cNvPr id="22" name="Picture 21">
            <a:extLst>
              <a:ext uri="{FF2B5EF4-FFF2-40B4-BE49-F238E27FC236}">
                <a16:creationId xmlns:a16="http://schemas.microsoft.com/office/drawing/2014/main" id="{535DA729-612C-4B41-AF24-A6EC826A8A92}"/>
              </a:ext>
            </a:extLst>
          </p:cNvPr>
          <p:cNvPicPr/>
          <p:nvPr/>
        </p:nvPicPr>
        <p:blipFill>
          <a:blip r:embed="rId4"/>
          <a:stretch>
            <a:fillRect/>
          </a:stretch>
        </p:blipFill>
        <p:spPr>
          <a:xfrm>
            <a:off x="27545" y="3640904"/>
            <a:ext cx="3113180" cy="599713"/>
          </a:xfrm>
          <a:prstGeom prst="rect">
            <a:avLst/>
          </a:prstGeom>
        </p:spPr>
      </p:pic>
      <p:pic>
        <p:nvPicPr>
          <p:cNvPr id="23" name="Picture 22">
            <a:extLst>
              <a:ext uri="{FF2B5EF4-FFF2-40B4-BE49-F238E27FC236}">
                <a16:creationId xmlns:a16="http://schemas.microsoft.com/office/drawing/2014/main" id="{02C21CB6-3A3C-42BB-9CF6-86AF446BC014}"/>
              </a:ext>
            </a:extLst>
          </p:cNvPr>
          <p:cNvPicPr/>
          <p:nvPr/>
        </p:nvPicPr>
        <p:blipFill>
          <a:blip r:embed="rId5"/>
          <a:stretch>
            <a:fillRect/>
          </a:stretch>
        </p:blipFill>
        <p:spPr>
          <a:xfrm>
            <a:off x="79867" y="4240617"/>
            <a:ext cx="2856764" cy="2199362"/>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03E45C98-5BBD-B43F-6DF1-49EC1B323B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92712" y="3648247"/>
            <a:ext cx="2306875" cy="2624070"/>
          </a:xfrm>
          <a:prstGeom prst="rect">
            <a:avLst/>
          </a:prstGeom>
          <a:ln>
            <a:solidFill>
              <a:schemeClr val="tx1"/>
            </a:solidFill>
          </a:ln>
        </p:spPr>
      </p:pic>
    </p:spTree>
    <p:extLst>
      <p:ext uri="{BB962C8B-B14F-4D97-AF65-F5344CB8AC3E}">
        <p14:creationId xmlns:p14="http://schemas.microsoft.com/office/powerpoint/2010/main" val="1918763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5FFAED-D04C-AE4E-A581-0633BC37095D}"/>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grpSp>
        <p:nvGrpSpPr>
          <p:cNvPr id="128" name="Group 127">
            <a:extLst>
              <a:ext uri="{FF2B5EF4-FFF2-40B4-BE49-F238E27FC236}">
                <a16:creationId xmlns:a16="http://schemas.microsoft.com/office/drawing/2014/main" id="{2404ED44-EC3C-0D3C-7FCC-1942B3E0BB8D}"/>
              </a:ext>
            </a:extLst>
          </p:cNvPr>
          <p:cNvGrpSpPr/>
          <p:nvPr/>
        </p:nvGrpSpPr>
        <p:grpSpPr>
          <a:xfrm>
            <a:off x="18887" y="1695422"/>
            <a:ext cx="9125113" cy="4193703"/>
            <a:chOff x="28276" y="929205"/>
            <a:chExt cx="9125113" cy="4193703"/>
          </a:xfrm>
        </p:grpSpPr>
        <p:grpSp>
          <p:nvGrpSpPr>
            <p:cNvPr id="129" name="Group 128">
              <a:extLst>
                <a:ext uri="{FF2B5EF4-FFF2-40B4-BE49-F238E27FC236}">
                  <a16:creationId xmlns:a16="http://schemas.microsoft.com/office/drawing/2014/main" id="{29A95AD7-315D-6150-2F03-55D4C8FFBE6A}"/>
                </a:ext>
              </a:extLst>
            </p:cNvPr>
            <p:cNvGrpSpPr/>
            <p:nvPr/>
          </p:nvGrpSpPr>
          <p:grpSpPr>
            <a:xfrm>
              <a:off x="28276" y="929205"/>
              <a:ext cx="9115724" cy="4193703"/>
              <a:chOff x="28276" y="929205"/>
              <a:chExt cx="9115724" cy="4193703"/>
            </a:xfrm>
          </p:grpSpPr>
          <p:sp>
            <p:nvSpPr>
              <p:cNvPr id="133" name="Rectangle: Rounded Corners 132">
                <a:extLst>
                  <a:ext uri="{FF2B5EF4-FFF2-40B4-BE49-F238E27FC236}">
                    <a16:creationId xmlns:a16="http://schemas.microsoft.com/office/drawing/2014/main" id="{DB595436-24EB-1ABD-DCB6-75541A2C6DD7}"/>
                  </a:ext>
                </a:extLst>
              </p:cNvPr>
              <p:cNvSpPr/>
              <p:nvPr/>
            </p:nvSpPr>
            <p:spPr>
              <a:xfrm>
                <a:off x="3522258" y="3236607"/>
                <a:ext cx="1081239" cy="659848"/>
              </a:xfrm>
              <a:prstGeom prst="roundRect">
                <a:avLst>
                  <a:gd name="adj" fmla="val 50000"/>
                </a:avLst>
              </a:prstGeom>
              <a:solidFill>
                <a:srgbClr val="4BACC6">
                  <a:lumMod val="60000"/>
                  <a:lumOff val="40000"/>
                </a:srgbClr>
              </a:solidFill>
              <a:ln w="12700"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FC3560B3-7A12-FA18-C7E8-F88C80D79BDA}"/>
                  </a:ext>
                </a:extLst>
              </p:cNvPr>
              <p:cNvSpPr/>
              <p:nvPr/>
            </p:nvSpPr>
            <p:spPr>
              <a:xfrm>
                <a:off x="3532998" y="3242956"/>
                <a:ext cx="1074378" cy="64714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Variables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ea typeface="Calibri" panose="020F0502020204030204" pitchFamily="34" charset="0"/>
                  </a:rPr>
                  <a:t> Exchange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Calibri" panose="020F0502020204030204" pitchFamily="34" charset="0"/>
                  </a:rPr>
                  <a:t>Between XAI and ANN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sp>
            <p:nvSpPr>
              <p:cNvPr id="135" name="Arrow: Right 134">
                <a:extLst>
                  <a:ext uri="{FF2B5EF4-FFF2-40B4-BE49-F238E27FC236}">
                    <a16:creationId xmlns:a16="http://schemas.microsoft.com/office/drawing/2014/main" id="{7042EA53-5D69-76C4-5D9D-579EEC09F1AE}"/>
                  </a:ext>
                </a:extLst>
              </p:cNvPr>
              <p:cNvSpPr/>
              <p:nvPr/>
            </p:nvSpPr>
            <p:spPr>
              <a:xfrm>
                <a:off x="4399891" y="1835758"/>
                <a:ext cx="661249" cy="15332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6" name="Group 135">
                <a:extLst>
                  <a:ext uri="{FF2B5EF4-FFF2-40B4-BE49-F238E27FC236}">
                    <a16:creationId xmlns:a16="http://schemas.microsoft.com/office/drawing/2014/main" id="{A539B5C9-DC50-0031-FF8D-EFC9344ECD61}"/>
                  </a:ext>
                </a:extLst>
              </p:cNvPr>
              <p:cNvGrpSpPr/>
              <p:nvPr/>
            </p:nvGrpSpPr>
            <p:grpSpPr>
              <a:xfrm>
                <a:off x="28276" y="929205"/>
                <a:ext cx="9115724" cy="4193703"/>
                <a:chOff x="28276" y="929205"/>
                <a:chExt cx="9115724" cy="4193703"/>
              </a:xfrm>
            </p:grpSpPr>
            <p:grpSp>
              <p:nvGrpSpPr>
                <p:cNvPr id="144" name="Group 143">
                  <a:extLst>
                    <a:ext uri="{FF2B5EF4-FFF2-40B4-BE49-F238E27FC236}">
                      <a16:creationId xmlns:a16="http://schemas.microsoft.com/office/drawing/2014/main" id="{53E06525-907E-BC43-ECFB-2D3DD4D121C5}"/>
                    </a:ext>
                  </a:extLst>
                </p:cNvPr>
                <p:cNvGrpSpPr/>
                <p:nvPr/>
              </p:nvGrpSpPr>
              <p:grpSpPr>
                <a:xfrm>
                  <a:off x="28276" y="929205"/>
                  <a:ext cx="9115724" cy="4193703"/>
                  <a:chOff x="28276" y="931959"/>
                  <a:chExt cx="9115724" cy="4193703"/>
                </a:xfrm>
              </p:grpSpPr>
              <p:grpSp>
                <p:nvGrpSpPr>
                  <p:cNvPr id="146" name="Group 145">
                    <a:extLst>
                      <a:ext uri="{FF2B5EF4-FFF2-40B4-BE49-F238E27FC236}">
                        <a16:creationId xmlns:a16="http://schemas.microsoft.com/office/drawing/2014/main" id="{41459BD7-8150-E0C5-85BA-05723218B45A}"/>
                      </a:ext>
                    </a:extLst>
                  </p:cNvPr>
                  <p:cNvGrpSpPr/>
                  <p:nvPr/>
                </p:nvGrpSpPr>
                <p:grpSpPr>
                  <a:xfrm>
                    <a:off x="28276" y="931959"/>
                    <a:ext cx="9115724" cy="4193703"/>
                    <a:chOff x="28276" y="931959"/>
                    <a:chExt cx="9115724" cy="4193703"/>
                  </a:xfrm>
                </p:grpSpPr>
                <p:sp>
                  <p:nvSpPr>
                    <p:cNvPr id="148" name="Arrow: Bent 147">
                      <a:extLst>
                        <a:ext uri="{FF2B5EF4-FFF2-40B4-BE49-F238E27FC236}">
                          <a16:creationId xmlns:a16="http://schemas.microsoft.com/office/drawing/2014/main" id="{81C10287-8891-45BD-829B-5F929803276F}"/>
                        </a:ext>
                      </a:extLst>
                    </p:cNvPr>
                    <p:cNvSpPr/>
                    <p:nvPr/>
                  </p:nvSpPr>
                  <p:spPr>
                    <a:xfrm>
                      <a:off x="3167873" y="3484388"/>
                      <a:ext cx="351216" cy="1089986"/>
                    </a:xfrm>
                    <a:prstGeom prst="bentArrow">
                      <a:avLst>
                        <a:gd name="adj1" fmla="val 38985"/>
                        <a:gd name="adj2" fmla="val 42628"/>
                        <a:gd name="adj3" fmla="val 40478"/>
                        <a:gd name="adj4" fmla="val 0"/>
                      </a:avLst>
                    </a:pr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49" name="Straight Arrow Connector 148">
                      <a:extLst>
                        <a:ext uri="{FF2B5EF4-FFF2-40B4-BE49-F238E27FC236}">
                          <a16:creationId xmlns:a16="http://schemas.microsoft.com/office/drawing/2014/main" id="{4D5E5B62-A063-BBB7-FAF0-1167D395AA11}"/>
                        </a:ext>
                      </a:extLst>
                    </p:cNvPr>
                    <p:cNvCxnSpPr>
                      <a:cxnSpLocks/>
                      <a:stCxn id="192" idx="1"/>
                    </p:cNvCxnSpPr>
                    <p:nvPr/>
                  </p:nvCxnSpPr>
                  <p:spPr>
                    <a:xfrm flipH="1">
                      <a:off x="4096033" y="2459952"/>
                      <a:ext cx="145516" cy="130873"/>
                    </a:xfrm>
                    <a:prstGeom prst="straightConnector1">
                      <a:avLst/>
                    </a:prstGeom>
                    <a:noFill/>
                    <a:ln w="9525" cap="flat" cmpd="sng" algn="ctr">
                      <a:solidFill>
                        <a:srgbClr val="9BBB59">
                          <a:shade val="95000"/>
                          <a:satMod val="105000"/>
                        </a:srgbClr>
                      </a:solidFill>
                      <a:prstDash val="sysDash"/>
                      <a:tailEnd type="triangle"/>
                    </a:ln>
                    <a:effectLst/>
                  </p:spPr>
                </p:cxnSp>
                <p:grpSp>
                  <p:nvGrpSpPr>
                    <p:cNvPr id="150" name="Group 149">
                      <a:extLst>
                        <a:ext uri="{FF2B5EF4-FFF2-40B4-BE49-F238E27FC236}">
                          <a16:creationId xmlns:a16="http://schemas.microsoft.com/office/drawing/2014/main" id="{9CA25C41-9B48-DFB1-ADCA-D65799C92436}"/>
                        </a:ext>
                      </a:extLst>
                    </p:cNvPr>
                    <p:cNvGrpSpPr/>
                    <p:nvPr/>
                  </p:nvGrpSpPr>
                  <p:grpSpPr>
                    <a:xfrm>
                      <a:off x="28276" y="931959"/>
                      <a:ext cx="9115724" cy="4193703"/>
                      <a:chOff x="46927" y="876300"/>
                      <a:chExt cx="9115724" cy="4193703"/>
                    </a:xfrm>
                  </p:grpSpPr>
                  <p:sp>
                    <p:nvSpPr>
                      <p:cNvPr id="152" name="Trapezoid 151">
                        <a:extLst>
                          <a:ext uri="{FF2B5EF4-FFF2-40B4-BE49-F238E27FC236}">
                            <a16:creationId xmlns:a16="http://schemas.microsoft.com/office/drawing/2014/main" id="{744A5677-3052-1780-C30E-B8D79E177CF4}"/>
                          </a:ext>
                        </a:extLst>
                      </p:cNvPr>
                      <p:cNvSpPr/>
                      <p:nvPr/>
                    </p:nvSpPr>
                    <p:spPr>
                      <a:xfrm rot="10800000">
                        <a:off x="5053250" y="3184592"/>
                        <a:ext cx="4093390" cy="626714"/>
                      </a:xfrm>
                      <a:prstGeom prst="trapezoid">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53" name="Group 152">
                        <a:extLst>
                          <a:ext uri="{FF2B5EF4-FFF2-40B4-BE49-F238E27FC236}">
                            <a16:creationId xmlns:a16="http://schemas.microsoft.com/office/drawing/2014/main" id="{D8925FFA-971B-6E53-DA2A-320E4A42C349}"/>
                          </a:ext>
                        </a:extLst>
                      </p:cNvPr>
                      <p:cNvGrpSpPr/>
                      <p:nvPr/>
                    </p:nvGrpSpPr>
                    <p:grpSpPr>
                      <a:xfrm>
                        <a:off x="46927" y="876300"/>
                        <a:ext cx="9115724" cy="4193703"/>
                        <a:chOff x="25272" y="899119"/>
                        <a:chExt cx="9115724" cy="4193703"/>
                      </a:xfrm>
                    </p:grpSpPr>
                    <p:grpSp>
                      <p:nvGrpSpPr>
                        <p:cNvPr id="169" name="Group 168">
                          <a:extLst>
                            <a:ext uri="{FF2B5EF4-FFF2-40B4-BE49-F238E27FC236}">
                              <a16:creationId xmlns:a16="http://schemas.microsoft.com/office/drawing/2014/main" id="{32B0C892-98DD-7B32-3351-61D7AEE7FC67}"/>
                            </a:ext>
                          </a:extLst>
                        </p:cNvPr>
                        <p:cNvGrpSpPr/>
                        <p:nvPr/>
                      </p:nvGrpSpPr>
                      <p:grpSpPr>
                        <a:xfrm>
                          <a:off x="25272" y="899119"/>
                          <a:ext cx="9115724" cy="4188244"/>
                          <a:chOff x="114074" y="853136"/>
                          <a:chExt cx="9089465" cy="4174021"/>
                        </a:xfrm>
                      </p:grpSpPr>
                      <p:grpSp>
                        <p:nvGrpSpPr>
                          <p:cNvPr id="188" name="Group 187">
                            <a:extLst>
                              <a:ext uri="{FF2B5EF4-FFF2-40B4-BE49-F238E27FC236}">
                                <a16:creationId xmlns:a16="http://schemas.microsoft.com/office/drawing/2014/main" id="{FF942ADD-E93F-A8E2-DB87-5D520201FF11}"/>
                              </a:ext>
                            </a:extLst>
                          </p:cNvPr>
                          <p:cNvGrpSpPr/>
                          <p:nvPr/>
                        </p:nvGrpSpPr>
                        <p:grpSpPr>
                          <a:xfrm>
                            <a:off x="114074" y="853136"/>
                            <a:ext cx="9089465" cy="4172489"/>
                            <a:chOff x="114074" y="853136"/>
                            <a:chExt cx="9089465" cy="4172489"/>
                          </a:xfrm>
                        </p:grpSpPr>
                        <p:grpSp>
                          <p:nvGrpSpPr>
                            <p:cNvPr id="191" name="Group 190">
                              <a:extLst>
                                <a:ext uri="{FF2B5EF4-FFF2-40B4-BE49-F238E27FC236}">
                                  <a16:creationId xmlns:a16="http://schemas.microsoft.com/office/drawing/2014/main" id="{09A9C4F7-ED1F-11D5-5C82-DE163DF9376C}"/>
                                </a:ext>
                              </a:extLst>
                            </p:cNvPr>
                            <p:cNvGrpSpPr/>
                            <p:nvPr/>
                          </p:nvGrpSpPr>
                          <p:grpSpPr>
                            <a:xfrm>
                              <a:off x="114074" y="853136"/>
                              <a:ext cx="9089465" cy="4172489"/>
                              <a:chOff x="460784" y="822656"/>
                              <a:chExt cx="9089465" cy="4172489"/>
                            </a:xfrm>
                          </p:grpSpPr>
                          <p:grpSp>
                            <p:nvGrpSpPr>
                              <p:cNvPr id="194" name="Group 193">
                                <a:extLst>
                                  <a:ext uri="{FF2B5EF4-FFF2-40B4-BE49-F238E27FC236}">
                                    <a16:creationId xmlns:a16="http://schemas.microsoft.com/office/drawing/2014/main" id="{B7B9557D-BA47-79CA-9933-E90198D8D326}"/>
                                  </a:ext>
                                </a:extLst>
                              </p:cNvPr>
                              <p:cNvGrpSpPr/>
                              <p:nvPr/>
                            </p:nvGrpSpPr>
                            <p:grpSpPr>
                              <a:xfrm>
                                <a:off x="460784" y="822656"/>
                                <a:ext cx="9089465" cy="4172489"/>
                                <a:chOff x="599339" y="701207"/>
                                <a:chExt cx="9089465" cy="4172489"/>
                              </a:xfrm>
                            </p:grpSpPr>
                            <p:sp>
                              <p:nvSpPr>
                                <p:cNvPr id="214" name="Rectangle 213">
                                  <a:extLst>
                                    <a:ext uri="{FF2B5EF4-FFF2-40B4-BE49-F238E27FC236}">
                                      <a16:creationId xmlns:a16="http://schemas.microsoft.com/office/drawing/2014/main" id="{9EF8098F-A734-B2A3-4A2C-CB171E1BF328}"/>
                                    </a:ext>
                                  </a:extLst>
                                </p:cNvPr>
                                <p:cNvSpPr/>
                                <p:nvPr/>
                              </p:nvSpPr>
                              <p:spPr>
                                <a:xfrm>
                                  <a:off x="5721525" y="3956546"/>
                                  <a:ext cx="3958850" cy="917150"/>
                                </a:xfrm>
                                <a:prstGeom prst="rect">
                                  <a:avLst/>
                                </a:prstGeom>
                                <a:solidFill>
                                  <a:sysClr val="window" lastClr="FFFFFF">
                                    <a:lumMod val="95000"/>
                                  </a:sysClr>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5" name="Rectangle 214">
                                  <a:extLst>
                                    <a:ext uri="{FF2B5EF4-FFF2-40B4-BE49-F238E27FC236}">
                                      <a16:creationId xmlns:a16="http://schemas.microsoft.com/office/drawing/2014/main" id="{0E074734-48EA-ECE1-B42A-F40CAA6C18F0}"/>
                                    </a:ext>
                                  </a:extLst>
                                </p:cNvPr>
                                <p:cNvSpPr/>
                                <p:nvPr/>
                              </p:nvSpPr>
                              <p:spPr>
                                <a:xfrm>
                                  <a:off x="6068893" y="769618"/>
                                  <a:ext cx="3619911" cy="1823997"/>
                                </a:xfrm>
                                <a:prstGeom prst="rect">
                                  <a:avLst/>
                                </a:prstGeom>
                                <a:solidFill>
                                  <a:sysClr val="window" lastClr="FFFFFF"/>
                                </a:solidFill>
                                <a:ln w="28575" cap="flat" cmpd="sng" algn="ctr">
                                  <a:solidFill>
                                    <a:srgbClr val="3333FF"/>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6" name="Rectangle 215">
                                  <a:extLst>
                                    <a:ext uri="{FF2B5EF4-FFF2-40B4-BE49-F238E27FC236}">
                                      <a16:creationId xmlns:a16="http://schemas.microsoft.com/office/drawing/2014/main" id="{CC6C36DA-60DE-596A-C08E-DE1E97B2263C}"/>
                                    </a:ext>
                                  </a:extLst>
                                </p:cNvPr>
                                <p:cNvSpPr/>
                                <p:nvPr/>
                              </p:nvSpPr>
                              <p:spPr>
                                <a:xfrm>
                                  <a:off x="640781" y="765758"/>
                                  <a:ext cx="1179623"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7" name="Rectangle: Diagonal Corners Snipped 216">
                                  <a:extLst>
                                    <a:ext uri="{FF2B5EF4-FFF2-40B4-BE49-F238E27FC236}">
                                      <a16:creationId xmlns:a16="http://schemas.microsoft.com/office/drawing/2014/main" id="{2B6E8195-A03C-B926-99C4-20EE1D45A269}"/>
                                    </a:ext>
                                  </a:extLst>
                                </p:cNvPr>
                                <p:cNvSpPr/>
                                <p:nvPr/>
                              </p:nvSpPr>
                              <p:spPr>
                                <a:xfrm>
                                  <a:off x="6145617" y="1265665"/>
                                  <a:ext cx="1510179" cy="980602"/>
                                </a:xfrm>
                                <a:prstGeom prst="snip2DiagRect">
                                  <a:avLst>
                                    <a:gd name="adj1" fmla="val 10915"/>
                                    <a:gd name="adj2" fmla="val 12215"/>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8" name="Shape 2419">
                                  <a:extLst>
                                    <a:ext uri="{FF2B5EF4-FFF2-40B4-BE49-F238E27FC236}">
                                      <a16:creationId xmlns:a16="http://schemas.microsoft.com/office/drawing/2014/main" id="{769F860D-C0BC-D5B6-E00A-69E99D96331C}"/>
                                    </a:ext>
                                  </a:extLst>
                                </p:cNvPr>
                                <p:cNvSpPr/>
                                <p:nvPr/>
                              </p:nvSpPr>
                              <p:spPr>
                                <a:xfrm>
                                  <a:off x="7791401" y="1051432"/>
                                  <a:ext cx="1853708" cy="1446574"/>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4BACC6">
                                    <a:lumMod val="20000"/>
                                    <a:lumOff val="80000"/>
                                  </a:srgbClr>
                                </a:solidFill>
                                <a:ln w="19050" cap="flat" cmpd="sng" algn="ctr">
                                  <a:solidFill>
                                    <a:srgbClr val="4F81BD"/>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9" name="Rectangle 218">
                                  <a:extLst>
                                    <a:ext uri="{FF2B5EF4-FFF2-40B4-BE49-F238E27FC236}">
                                      <a16:creationId xmlns:a16="http://schemas.microsoft.com/office/drawing/2014/main" id="{9546AD36-B7C7-3635-4F5A-814B4E4D31EA}"/>
                                    </a:ext>
                                  </a:extLst>
                                </p:cNvPr>
                                <p:cNvSpPr/>
                                <p:nvPr/>
                              </p:nvSpPr>
                              <p:spPr>
                                <a:xfrm>
                                  <a:off x="599339" y="701207"/>
                                  <a:ext cx="3079280" cy="4143024"/>
                                </a:xfrm>
                                <a:prstGeom prst="rect">
                                  <a:avLst/>
                                </a:prstGeom>
                                <a:noFill/>
                                <a:ln w="2857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0" name="Rectangle 219">
                                  <a:extLst>
                                    <a:ext uri="{FF2B5EF4-FFF2-40B4-BE49-F238E27FC236}">
                                      <a16:creationId xmlns:a16="http://schemas.microsoft.com/office/drawing/2014/main" id="{2C3B81F6-3C68-F114-0046-7AC4FB7EA86B}"/>
                                    </a:ext>
                                  </a:extLst>
                                </p:cNvPr>
                                <p:cNvSpPr/>
                                <p:nvPr/>
                              </p:nvSpPr>
                              <p:spPr>
                                <a:xfrm>
                                  <a:off x="1869546" y="765758"/>
                                  <a:ext cx="1767110" cy="4031861"/>
                                </a:xfrm>
                                <a:prstGeom prst="rect">
                                  <a:avLst/>
                                </a:prstGeom>
                                <a:solidFill>
                                  <a:sysClr val="window" lastClr="FFFFFF"/>
                                </a:solidFill>
                                <a:ln w="19050" cap="flat" cmpd="sng" algn="ctr">
                                  <a:solidFill>
                                    <a:srgbClr val="4F81BD">
                                      <a:shade val="5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21" name="Shape 2419">
                                  <a:extLst>
                                    <a:ext uri="{FF2B5EF4-FFF2-40B4-BE49-F238E27FC236}">
                                      <a16:creationId xmlns:a16="http://schemas.microsoft.com/office/drawing/2014/main" id="{EA17A85A-DFF0-5480-BE74-8232086CA052}"/>
                                    </a:ext>
                                  </a:extLst>
                                </p:cNvPr>
                                <p:cNvSpPr/>
                                <p:nvPr/>
                              </p:nvSpPr>
                              <p:spPr>
                                <a:xfrm>
                                  <a:off x="1952572" y="4035542"/>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F79646">
                                    <a:lumMod val="20000"/>
                                    <a:lumOff val="80000"/>
                                  </a:srgbClr>
                                </a:solidFill>
                                <a:ln w="19050" cap="flat" cmpd="sng" algn="ctr">
                                  <a:solidFill>
                                    <a:srgbClr val="F79646">
                                      <a:lumMod val="75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2" name="Rectangle 221">
                                  <a:extLst>
                                    <a:ext uri="{FF2B5EF4-FFF2-40B4-BE49-F238E27FC236}">
                                      <a16:creationId xmlns:a16="http://schemas.microsoft.com/office/drawing/2014/main" id="{4C73A2DB-0700-38F5-5B7C-DE7BED9DA78D}"/>
                                    </a:ext>
                                  </a:extLst>
                                </p:cNvPr>
                                <p:cNvSpPr/>
                                <p:nvPr/>
                              </p:nvSpPr>
                              <p:spPr>
                                <a:xfrm>
                                  <a:off x="1895153" y="826056"/>
                                  <a:ext cx="1770849" cy="43053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Preprocessing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and Validation</a:t>
                                  </a:r>
                                </a:p>
                              </p:txBody>
                            </p:sp>
                            <p:sp>
                              <p:nvSpPr>
                                <p:cNvPr id="223" name="Rectangle 222">
                                  <a:extLst>
                                    <a:ext uri="{FF2B5EF4-FFF2-40B4-BE49-F238E27FC236}">
                                      <a16:creationId xmlns:a16="http://schemas.microsoft.com/office/drawing/2014/main" id="{74E9A73C-4289-B9AB-DDFD-93FAC960DF4F}"/>
                                    </a:ext>
                                  </a:extLst>
                                </p:cNvPr>
                                <p:cNvSpPr/>
                                <p:nvPr/>
                              </p:nvSpPr>
                              <p:spPr>
                                <a:xfrm>
                                  <a:off x="1948539" y="4055991"/>
                                  <a:ext cx="1660341"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Interpolation</a:t>
                                  </a:r>
                                  <a:r>
                                    <a:rPr kumimoji="0" lang="en-US" sz="1400" b="0" i="0" u="none" strike="noStrike" kern="0" cap="none" spc="0" normalizeH="0" baseline="0" noProof="0" dirty="0">
                                      <a:ln>
                                        <a:noFill/>
                                      </a:ln>
                                      <a:solidFill>
                                        <a:srgbClr val="000000"/>
                                      </a:solidFill>
                                      <a:effectLst/>
                                      <a:uLnTx/>
                                      <a:uFillTx/>
                                      <a:ea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 Time </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(1min.) </a:t>
                                  </a: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and Space with vessel’s position</a:t>
                                  </a:r>
                                </a:p>
                              </p:txBody>
                            </p:sp>
                            <p:sp>
                              <p:nvSpPr>
                                <p:cNvPr id="224" name="Shape 2419">
                                  <a:extLst>
                                    <a:ext uri="{FF2B5EF4-FFF2-40B4-BE49-F238E27FC236}">
                                      <a16:creationId xmlns:a16="http://schemas.microsoft.com/office/drawing/2014/main" id="{DB19B09C-6DBE-0952-F5C7-CDADEFAF4372}"/>
                                    </a:ext>
                                  </a:extLst>
                                </p:cNvPr>
                                <p:cNvSpPr/>
                                <p:nvPr/>
                              </p:nvSpPr>
                              <p:spPr>
                                <a:xfrm>
                                  <a:off x="1948144" y="1411781"/>
                                  <a:ext cx="1661469" cy="653390"/>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9BBB59">
                                    <a:lumMod val="20000"/>
                                    <a:lumOff val="80000"/>
                                  </a:srgbClr>
                                </a:solidFill>
                                <a:ln w="19050" cap="flat" cmpd="sng" algn="ctr">
                                  <a:solidFill>
                                    <a:srgbClr val="92D050"/>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5" name="Rectangle 224">
                                  <a:extLst>
                                    <a:ext uri="{FF2B5EF4-FFF2-40B4-BE49-F238E27FC236}">
                                      <a16:creationId xmlns:a16="http://schemas.microsoft.com/office/drawing/2014/main" id="{84A93CE1-4EA9-9566-8BA8-03D92CDA1F2F}"/>
                                    </a:ext>
                                  </a:extLst>
                                </p:cNvPr>
                                <p:cNvSpPr/>
                                <p:nvPr/>
                              </p:nvSpPr>
                              <p:spPr>
                                <a:xfrm>
                                  <a:off x="1966731" y="1428543"/>
                                  <a:ext cx="1627697" cy="653389"/>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Resampling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Averaging in 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 (1min.)</a:t>
                                  </a:r>
                                </a:p>
                              </p:txBody>
                            </p:sp>
                            <p:sp>
                              <p:nvSpPr>
                                <p:cNvPr id="226" name="Rectangle: Rounded Corners 225">
                                  <a:extLst>
                                    <a:ext uri="{FF2B5EF4-FFF2-40B4-BE49-F238E27FC236}">
                                      <a16:creationId xmlns:a16="http://schemas.microsoft.com/office/drawing/2014/main" id="{85AAA168-2369-0276-FFCA-D80C41CE67D7}"/>
                                    </a:ext>
                                  </a:extLst>
                                </p:cNvPr>
                                <p:cNvSpPr/>
                                <p:nvPr/>
                              </p:nvSpPr>
                              <p:spPr>
                                <a:xfrm>
                                  <a:off x="2012595" y="2805854"/>
                                  <a:ext cx="1507066" cy="439114"/>
                                </a:xfrm>
                                <a:prstGeom prst="roundRect">
                                  <a:avLst>
                                    <a:gd name="adj" fmla="val 50000"/>
                                  </a:avLst>
                                </a:prstGeom>
                                <a:solidFill>
                                  <a:srgbClr val="4F81BD">
                                    <a:lumMod val="20000"/>
                                    <a:lumOff val="80000"/>
                                  </a:srgbClr>
                                </a:solidFill>
                                <a:ln w="952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27" name="Rectangle 226">
                                  <a:extLst>
                                    <a:ext uri="{FF2B5EF4-FFF2-40B4-BE49-F238E27FC236}">
                                      <a16:creationId xmlns:a16="http://schemas.microsoft.com/office/drawing/2014/main" id="{C5519DCA-03A2-5E5A-3C91-4DEA289A33A5}"/>
                                    </a:ext>
                                  </a:extLst>
                                </p:cNvPr>
                                <p:cNvSpPr/>
                                <p:nvPr/>
                              </p:nvSpPr>
                              <p:spPr>
                                <a:xfrm>
                                  <a:off x="2108524" y="2915302"/>
                                  <a:ext cx="1272487" cy="22279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Validation</a:t>
                                  </a:r>
                                </a:p>
                              </p:txBody>
                            </p:sp>
                            <p:sp>
                              <p:nvSpPr>
                                <p:cNvPr id="228" name="Rectangle 227">
                                  <a:extLst>
                                    <a:ext uri="{FF2B5EF4-FFF2-40B4-BE49-F238E27FC236}">
                                      <a16:creationId xmlns:a16="http://schemas.microsoft.com/office/drawing/2014/main" id="{7BFFB21E-3BDF-1C4F-9C2E-F2DADAE653CD}"/>
                                    </a:ext>
                                  </a:extLst>
                                </p:cNvPr>
                                <p:cNvSpPr/>
                                <p:nvPr/>
                              </p:nvSpPr>
                              <p:spPr>
                                <a:xfrm>
                                  <a:off x="6053091" y="1683075"/>
                                  <a:ext cx="1581448" cy="65339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t>
                                  </a:r>
                                </a:p>
                              </p:txBody>
                            </p:sp>
                            <p:sp>
                              <p:nvSpPr>
                                <p:cNvPr id="229" name="Flowchart: Magnetic Disk 228">
                                  <a:extLst>
                                    <a:ext uri="{FF2B5EF4-FFF2-40B4-BE49-F238E27FC236}">
                                      <a16:creationId xmlns:a16="http://schemas.microsoft.com/office/drawing/2014/main" id="{790E5E45-871D-E099-D47B-9239DAD98B11}"/>
                                    </a:ext>
                                  </a:extLst>
                                </p:cNvPr>
                                <p:cNvSpPr/>
                                <p:nvPr/>
                              </p:nvSpPr>
                              <p:spPr>
                                <a:xfrm>
                                  <a:off x="717711" y="1373021"/>
                                  <a:ext cx="1028707" cy="692149"/>
                                </a:xfrm>
                                <a:prstGeom prst="flowChartMagneticDisk">
                                  <a:avLst/>
                                </a:prstGeom>
                                <a:solidFill>
                                  <a:srgbClr val="9BBB59">
                                    <a:lumMod val="60000"/>
                                    <a:lumOff val="40000"/>
                                  </a:srgbClr>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0" name="Rectangle 229">
                                  <a:extLst>
                                    <a:ext uri="{FF2B5EF4-FFF2-40B4-BE49-F238E27FC236}">
                                      <a16:creationId xmlns:a16="http://schemas.microsoft.com/office/drawing/2014/main" id="{ACA7BAF1-F278-7D05-B790-B026C307BA59}"/>
                                    </a:ext>
                                  </a:extLst>
                                </p:cNvPr>
                                <p:cNvSpPr/>
                                <p:nvPr/>
                              </p:nvSpPr>
                              <p:spPr>
                                <a:xfrm>
                                  <a:off x="697324" y="1583841"/>
                                  <a:ext cx="1062616"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Vessel’s onboard data</a:t>
                                  </a:r>
                                </a:p>
                              </p:txBody>
                            </p:sp>
                            <p:sp>
                              <p:nvSpPr>
                                <p:cNvPr id="231" name="Flowchart: Magnetic Disk 230">
                                  <a:extLst>
                                    <a:ext uri="{FF2B5EF4-FFF2-40B4-BE49-F238E27FC236}">
                                      <a16:creationId xmlns:a16="http://schemas.microsoft.com/office/drawing/2014/main" id="{C196C4BE-F8C6-E1AB-E563-8884B406489E}"/>
                                    </a:ext>
                                  </a:extLst>
                                </p:cNvPr>
                                <p:cNvSpPr/>
                                <p:nvPr/>
                              </p:nvSpPr>
                              <p:spPr>
                                <a:xfrm>
                                  <a:off x="705183" y="4008010"/>
                                  <a:ext cx="1028707" cy="692149"/>
                                </a:xfrm>
                                <a:prstGeom prst="flowChartMagneticDisk">
                                  <a:avLst/>
                                </a:prstGeom>
                                <a:solidFill>
                                  <a:srgbClr val="F79646">
                                    <a:lumMod val="40000"/>
                                    <a:lumOff val="60000"/>
                                  </a:srgbClr>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2" name="Rectangle 231">
                                  <a:extLst>
                                    <a:ext uri="{FF2B5EF4-FFF2-40B4-BE49-F238E27FC236}">
                                      <a16:creationId xmlns:a16="http://schemas.microsoft.com/office/drawing/2014/main" id="{B4AAB3F8-2096-BA21-A022-87BF404218C1}"/>
                                    </a:ext>
                                  </a:extLst>
                                </p:cNvPr>
                                <p:cNvSpPr/>
                                <p:nvPr/>
                              </p:nvSpPr>
                              <p:spPr>
                                <a:xfrm>
                                  <a:off x="702992" y="4219658"/>
                                  <a:ext cx="1019831" cy="39080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External weather data</a:t>
                                  </a:r>
                                </a:p>
                              </p:txBody>
                            </p:sp>
                            <p:sp>
                              <p:nvSpPr>
                                <p:cNvPr id="233" name="Rectangle 232">
                                  <a:extLst>
                                    <a:ext uri="{FF2B5EF4-FFF2-40B4-BE49-F238E27FC236}">
                                      <a16:creationId xmlns:a16="http://schemas.microsoft.com/office/drawing/2014/main" id="{023F169C-ABA9-C1CA-B5FB-3568344D5473}"/>
                                    </a:ext>
                                  </a:extLst>
                                </p:cNvPr>
                                <p:cNvSpPr/>
                                <p:nvPr/>
                              </p:nvSpPr>
                              <p:spPr>
                                <a:xfrm>
                                  <a:off x="5702344" y="3989780"/>
                                  <a:ext cx="3964258" cy="22208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ANN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4" name="Rectangle 233">
                                  <a:extLst>
                                    <a:ext uri="{FF2B5EF4-FFF2-40B4-BE49-F238E27FC236}">
                                      <a16:creationId xmlns:a16="http://schemas.microsoft.com/office/drawing/2014/main" id="{439360C6-0806-E93F-233E-6AD568C2CE8F}"/>
                                    </a:ext>
                                  </a:extLst>
                                </p:cNvPr>
                                <p:cNvSpPr/>
                                <p:nvPr/>
                              </p:nvSpPr>
                              <p:spPr>
                                <a:xfrm>
                                  <a:off x="635124" y="804185"/>
                                  <a:ext cx="1182642" cy="51537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Collection</a:t>
                                  </a:r>
                                </a:p>
                              </p:txBody>
                            </p:sp>
                            <p:sp>
                              <p:nvSpPr>
                                <p:cNvPr id="235" name="Rectangle 234">
                                  <a:extLst>
                                    <a:ext uri="{FF2B5EF4-FFF2-40B4-BE49-F238E27FC236}">
                                      <a16:creationId xmlns:a16="http://schemas.microsoft.com/office/drawing/2014/main" id="{165FD691-7394-F450-8CFD-03F0834558C1}"/>
                                    </a:ext>
                                  </a:extLst>
                                </p:cNvPr>
                                <p:cNvSpPr/>
                                <p:nvPr/>
                              </p:nvSpPr>
                              <p:spPr>
                                <a:xfrm>
                                  <a:off x="6139067" y="1264292"/>
                                  <a:ext cx="1502591" cy="9963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Spatio-Temporal Aggregation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Aggregate the vessel’s routes in terms of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Total Fuel and Total Time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6" name="Rectangle 235">
                                  <a:extLst>
                                    <a:ext uri="{FF2B5EF4-FFF2-40B4-BE49-F238E27FC236}">
                                      <a16:creationId xmlns:a16="http://schemas.microsoft.com/office/drawing/2014/main" id="{4868B160-B91B-75E4-B828-4F3D5BD2800A}"/>
                                    </a:ext>
                                  </a:extLst>
                                </p:cNvPr>
                                <p:cNvSpPr/>
                                <p:nvPr/>
                              </p:nvSpPr>
                              <p:spPr>
                                <a:xfrm>
                                  <a:off x="7798519" y="1036375"/>
                                  <a:ext cx="1840932" cy="142740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Calculation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Normalize the Fuel and Time for each route with respect to the maximum Fuel and Time of all routes.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Then, the Efficiency Score is calculated for each route.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7" name="Rectangle 236">
                                  <a:extLst>
                                    <a:ext uri="{FF2B5EF4-FFF2-40B4-BE49-F238E27FC236}">
                                      <a16:creationId xmlns:a16="http://schemas.microsoft.com/office/drawing/2014/main" id="{6ECD02E3-8A9A-E7E3-7F43-F0A95C0FE0DD}"/>
                                    </a:ext>
                                  </a:extLst>
                                </p:cNvPr>
                                <p:cNvSpPr/>
                                <p:nvPr/>
                              </p:nvSpPr>
                              <p:spPr>
                                <a:xfrm>
                                  <a:off x="5580391" y="3236819"/>
                                  <a:ext cx="3763956" cy="327815"/>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Model: XGB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Calibri" panose="020F0502020204030204" pitchFamily="34" charset="0"/>
                                    </a:rPr>
                                    <a:t>Inputs: Operational and weather variables</a:t>
                                  </a:r>
                                  <a:endParaRPr kumimoji="0" lang="en-US" sz="14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238" name="Rectangle 237">
                                  <a:extLst>
                                    <a:ext uri="{FF2B5EF4-FFF2-40B4-BE49-F238E27FC236}">
                                      <a16:creationId xmlns:a16="http://schemas.microsoft.com/office/drawing/2014/main" id="{F66FC031-7B03-AEA2-629E-C6B20B795C6D}"/>
                                    </a:ext>
                                  </a:extLst>
                                </p:cNvPr>
                                <p:cNvSpPr/>
                                <p:nvPr/>
                              </p:nvSpPr>
                              <p:spPr>
                                <a:xfrm>
                                  <a:off x="6107391" y="772984"/>
                                  <a:ext cx="3543776" cy="223704"/>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000000"/>
                                      </a:solidFill>
                                      <a:effectLst/>
                                      <a:uLnTx/>
                                      <a:uFillTx/>
                                      <a:ea typeface="Calibri" panose="020F0502020204030204" pitchFamily="34" charset="0"/>
                                    </a:rPr>
                                    <a:t>Representation of Vessel’s Routes by Fuel &amp; Time</a:t>
                                  </a:r>
                                </a:p>
                              </p:txBody>
                            </p:sp>
                          </p:grpSp>
                          <p:grpSp>
                            <p:nvGrpSpPr>
                              <p:cNvPr id="195" name="Group 194">
                                <a:extLst>
                                  <a:ext uri="{FF2B5EF4-FFF2-40B4-BE49-F238E27FC236}">
                                    <a16:creationId xmlns:a16="http://schemas.microsoft.com/office/drawing/2014/main" id="{5ED8FEE1-DF9B-424D-6C8C-3E89859FA84C}"/>
                                  </a:ext>
                                </a:extLst>
                              </p:cNvPr>
                              <p:cNvGrpSpPr/>
                              <p:nvPr/>
                            </p:nvGrpSpPr>
                            <p:grpSpPr>
                              <a:xfrm>
                                <a:off x="3418804" y="1670381"/>
                                <a:ext cx="2581139" cy="1440938"/>
                                <a:chOff x="1968450" y="1968867"/>
                                <a:chExt cx="2581139" cy="1440938"/>
                              </a:xfrm>
                            </p:grpSpPr>
                            <p:sp>
                              <p:nvSpPr>
                                <p:cNvPr id="211" name="Arrow: Bent 210">
                                  <a:extLst>
                                    <a:ext uri="{FF2B5EF4-FFF2-40B4-BE49-F238E27FC236}">
                                      <a16:creationId xmlns:a16="http://schemas.microsoft.com/office/drawing/2014/main" id="{E784C2CC-0228-53EC-64BE-5C3B8C9D557B}"/>
                                    </a:ext>
                                  </a:extLst>
                                </p:cNvPr>
                                <p:cNvSpPr/>
                                <p:nvPr/>
                              </p:nvSpPr>
                              <p:spPr>
                                <a:xfrm rot="5400000">
                                  <a:off x="1908504" y="2163478"/>
                                  <a:ext cx="1343341" cy="1149313"/>
                                </a:xfrm>
                                <a:prstGeom prst="bentArrow">
                                  <a:avLst>
                                    <a:gd name="adj1" fmla="val 14154"/>
                                    <a:gd name="adj2" fmla="val 14996"/>
                                    <a:gd name="adj3" fmla="val 17013"/>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12" name="Arrow: Right 211">
                                  <a:extLst>
                                    <a:ext uri="{FF2B5EF4-FFF2-40B4-BE49-F238E27FC236}">
                                      <a16:creationId xmlns:a16="http://schemas.microsoft.com/office/drawing/2014/main" id="{0383F3B2-8D29-6BD5-CAB7-98A72A1B7773}"/>
                                    </a:ext>
                                  </a:extLst>
                                </p:cNvPr>
                                <p:cNvSpPr/>
                                <p:nvPr/>
                              </p:nvSpPr>
                              <p:spPr>
                                <a:xfrm>
                                  <a:off x="2020279" y="1968867"/>
                                  <a:ext cx="2529310" cy="252309"/>
                                </a:xfrm>
                                <a:prstGeom prst="rightArrow">
                                  <a:avLst>
                                    <a:gd name="adj1" fmla="val 38413"/>
                                    <a:gd name="adj2" fmla="val 61660"/>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Arrow: Right 212">
                                  <a:extLst>
                                    <a:ext uri="{FF2B5EF4-FFF2-40B4-BE49-F238E27FC236}">
                                      <a16:creationId xmlns:a16="http://schemas.microsoft.com/office/drawing/2014/main" id="{FF1C563F-62A3-A9E1-D706-9FE900EAE0ED}"/>
                                    </a:ext>
                                  </a:extLst>
                                </p:cNvPr>
                                <p:cNvSpPr/>
                                <p:nvPr/>
                              </p:nvSpPr>
                              <p:spPr>
                                <a:xfrm>
                                  <a:off x="1968450" y="1985559"/>
                                  <a:ext cx="611070" cy="303537"/>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FE764A79-AEF7-D7DA-0CED-8F0CE73F2449}"/>
                                  </a:ext>
                                </a:extLst>
                              </p:cNvPr>
                              <p:cNvGrpSpPr/>
                              <p:nvPr/>
                            </p:nvGrpSpPr>
                            <p:grpSpPr>
                              <a:xfrm>
                                <a:off x="7480946" y="1774137"/>
                                <a:ext cx="179018" cy="207761"/>
                                <a:chOff x="7480946" y="1774137"/>
                                <a:chExt cx="179018" cy="207761"/>
                              </a:xfrm>
                            </p:grpSpPr>
                            <p:sp>
                              <p:nvSpPr>
                                <p:cNvPr id="209" name="Arrow: Right 208">
                                  <a:extLst>
                                    <a:ext uri="{FF2B5EF4-FFF2-40B4-BE49-F238E27FC236}">
                                      <a16:creationId xmlns:a16="http://schemas.microsoft.com/office/drawing/2014/main" id="{B108396D-5180-FF3E-B365-D0CB069073CE}"/>
                                    </a:ext>
                                  </a:extLst>
                                </p:cNvPr>
                                <p:cNvSpPr/>
                                <p:nvPr/>
                              </p:nvSpPr>
                              <p:spPr>
                                <a:xfrm>
                                  <a:off x="7507289" y="1774137"/>
                                  <a:ext cx="152675" cy="207761"/>
                                </a:xfrm>
                                <a:prstGeom prst="rightArrow">
                                  <a:avLst>
                                    <a:gd name="adj1" fmla="val 41357"/>
                                    <a:gd name="adj2" fmla="val 61024"/>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Arrow: Right 14">
                                  <a:extLst>
                                    <a:ext uri="{FF2B5EF4-FFF2-40B4-BE49-F238E27FC236}">
                                      <a16:creationId xmlns:a16="http://schemas.microsoft.com/office/drawing/2014/main" id="{5B7C23D0-78DD-29DF-3D25-DADADD66E447}"/>
                                    </a:ext>
                                  </a:extLst>
                                </p:cNvPr>
                                <p:cNvSpPr/>
                                <p:nvPr/>
                              </p:nvSpPr>
                              <p:spPr>
                                <a:xfrm>
                                  <a:off x="7480946" y="1847421"/>
                                  <a:ext cx="134084" cy="61198"/>
                                </a:xfrm>
                                <a:custGeom>
                                  <a:avLst/>
                                  <a:gdLst>
                                    <a:gd name="connsiteX0" fmla="*/ 0 w 312686"/>
                                    <a:gd name="connsiteY0" fmla="*/ 98203 h 358393"/>
                                    <a:gd name="connsiteX1" fmla="*/ 96717 w 312686"/>
                                    <a:gd name="connsiteY1" fmla="*/ 98203 h 358393"/>
                                    <a:gd name="connsiteX2" fmla="*/ 96717 w 312686"/>
                                    <a:gd name="connsiteY2" fmla="*/ 0 h 358393"/>
                                    <a:gd name="connsiteX3" fmla="*/ 312686 w 312686"/>
                                    <a:gd name="connsiteY3" fmla="*/ 179197 h 358393"/>
                                    <a:gd name="connsiteX4" fmla="*/ 96717 w 312686"/>
                                    <a:gd name="connsiteY4" fmla="*/ 358393 h 358393"/>
                                    <a:gd name="connsiteX5" fmla="*/ 96717 w 312686"/>
                                    <a:gd name="connsiteY5" fmla="*/ 260190 h 358393"/>
                                    <a:gd name="connsiteX6" fmla="*/ 0 w 312686"/>
                                    <a:gd name="connsiteY6" fmla="*/ 260190 h 358393"/>
                                    <a:gd name="connsiteX7" fmla="*/ 0 w 312686"/>
                                    <a:gd name="connsiteY7" fmla="*/ 98203 h 358393"/>
                                    <a:gd name="connsiteX0" fmla="*/ 0 w 312686"/>
                                    <a:gd name="connsiteY0" fmla="*/ 0 h 260190"/>
                                    <a:gd name="connsiteX1" fmla="*/ 96717 w 312686"/>
                                    <a:gd name="connsiteY1" fmla="*/ 0 h 260190"/>
                                    <a:gd name="connsiteX2" fmla="*/ 96717 w 312686"/>
                                    <a:gd name="connsiteY2" fmla="*/ 7567 h 260190"/>
                                    <a:gd name="connsiteX3" fmla="*/ 312686 w 312686"/>
                                    <a:gd name="connsiteY3" fmla="*/ 80994 h 260190"/>
                                    <a:gd name="connsiteX4" fmla="*/ 96717 w 312686"/>
                                    <a:gd name="connsiteY4" fmla="*/ 260190 h 260190"/>
                                    <a:gd name="connsiteX5" fmla="*/ 96717 w 312686"/>
                                    <a:gd name="connsiteY5" fmla="*/ 161987 h 260190"/>
                                    <a:gd name="connsiteX6" fmla="*/ 0 w 312686"/>
                                    <a:gd name="connsiteY6" fmla="*/ 161987 h 260190"/>
                                    <a:gd name="connsiteX7" fmla="*/ 0 w 312686"/>
                                    <a:gd name="connsiteY7" fmla="*/ 0 h 260190"/>
                                    <a:gd name="connsiteX0" fmla="*/ 0 w 312686"/>
                                    <a:gd name="connsiteY0" fmla="*/ 0 h 161987"/>
                                    <a:gd name="connsiteX1" fmla="*/ 96717 w 312686"/>
                                    <a:gd name="connsiteY1" fmla="*/ 0 h 161987"/>
                                    <a:gd name="connsiteX2" fmla="*/ 96717 w 312686"/>
                                    <a:gd name="connsiteY2" fmla="*/ 7567 h 161987"/>
                                    <a:gd name="connsiteX3" fmla="*/ 312686 w 312686"/>
                                    <a:gd name="connsiteY3" fmla="*/ 80994 h 161987"/>
                                    <a:gd name="connsiteX4" fmla="*/ 113777 w 312686"/>
                                    <a:gd name="connsiteY4" fmla="*/ 147596 h 161987"/>
                                    <a:gd name="connsiteX5" fmla="*/ 96717 w 312686"/>
                                    <a:gd name="connsiteY5" fmla="*/ 161987 h 161987"/>
                                    <a:gd name="connsiteX6" fmla="*/ 0 w 312686"/>
                                    <a:gd name="connsiteY6" fmla="*/ 161987 h 161987"/>
                                    <a:gd name="connsiteX7" fmla="*/ 0 w 312686"/>
                                    <a:gd name="connsiteY7" fmla="*/ 0 h 16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61987">
                                      <a:moveTo>
                                        <a:pt x="0" y="0"/>
                                      </a:moveTo>
                                      <a:lnTo>
                                        <a:pt x="96717" y="0"/>
                                      </a:lnTo>
                                      <a:lnTo>
                                        <a:pt x="96717" y="7567"/>
                                      </a:lnTo>
                                      <a:lnTo>
                                        <a:pt x="312686" y="80994"/>
                                      </a:lnTo>
                                      <a:lnTo>
                                        <a:pt x="113777" y="147596"/>
                                      </a:lnTo>
                                      <a:lnTo>
                                        <a:pt x="96717" y="161987"/>
                                      </a:lnTo>
                                      <a:lnTo>
                                        <a:pt x="0" y="161987"/>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7" name="Group 196">
                                <a:extLst>
                                  <a:ext uri="{FF2B5EF4-FFF2-40B4-BE49-F238E27FC236}">
                                    <a16:creationId xmlns:a16="http://schemas.microsoft.com/office/drawing/2014/main" id="{08E5AAAA-A5A6-EE22-E019-F3E6B9D01EE2}"/>
                                  </a:ext>
                                </a:extLst>
                              </p:cNvPr>
                              <p:cNvGrpSpPr/>
                              <p:nvPr/>
                            </p:nvGrpSpPr>
                            <p:grpSpPr>
                              <a:xfrm>
                                <a:off x="2462906" y="2140311"/>
                                <a:ext cx="289000" cy="793542"/>
                                <a:chOff x="1193112" y="-140774"/>
                                <a:chExt cx="289000" cy="1646855"/>
                              </a:xfrm>
                            </p:grpSpPr>
                            <p:sp>
                              <p:nvSpPr>
                                <p:cNvPr id="207" name="Arrow: Right 18">
                                  <a:extLst>
                                    <a:ext uri="{FF2B5EF4-FFF2-40B4-BE49-F238E27FC236}">
                                      <a16:creationId xmlns:a16="http://schemas.microsoft.com/office/drawing/2014/main" id="{6100E23C-BD25-1C98-BBAD-B93844856A6A}"/>
                                    </a:ext>
                                  </a:extLst>
                                </p:cNvPr>
                                <p:cNvSpPr/>
                                <p:nvPr/>
                              </p:nvSpPr>
                              <p:spPr>
                                <a:xfrm rot="5400000">
                                  <a:off x="539544" y="625682"/>
                                  <a:ext cx="1593750" cy="139865"/>
                                </a:xfrm>
                                <a:custGeom>
                                  <a:avLst/>
                                  <a:gdLst>
                                    <a:gd name="connsiteX0" fmla="*/ 0 w 376539"/>
                                    <a:gd name="connsiteY0" fmla="*/ 96751 h 340894"/>
                                    <a:gd name="connsiteX1" fmla="*/ 376539 w 376539"/>
                                    <a:gd name="connsiteY1" fmla="*/ 96751 h 340894"/>
                                    <a:gd name="connsiteX2" fmla="*/ 376539 w 376539"/>
                                    <a:gd name="connsiteY2" fmla="*/ 0 h 340894"/>
                                    <a:gd name="connsiteX3" fmla="*/ 376539 w 376539"/>
                                    <a:gd name="connsiteY3" fmla="*/ 170447 h 340894"/>
                                    <a:gd name="connsiteX4" fmla="*/ 376539 w 376539"/>
                                    <a:gd name="connsiteY4" fmla="*/ 340894 h 340894"/>
                                    <a:gd name="connsiteX5" fmla="*/ 376539 w 376539"/>
                                    <a:gd name="connsiteY5" fmla="*/ 244143 h 340894"/>
                                    <a:gd name="connsiteX6" fmla="*/ 0 w 376539"/>
                                    <a:gd name="connsiteY6" fmla="*/ 244143 h 340894"/>
                                    <a:gd name="connsiteX7" fmla="*/ 0 w 376539"/>
                                    <a:gd name="connsiteY7" fmla="*/ 96751 h 340894"/>
                                    <a:gd name="connsiteX0" fmla="*/ 0 w 384162"/>
                                    <a:gd name="connsiteY0" fmla="*/ 0 h 244143"/>
                                    <a:gd name="connsiteX1" fmla="*/ 376539 w 384162"/>
                                    <a:gd name="connsiteY1" fmla="*/ 0 h 244143"/>
                                    <a:gd name="connsiteX2" fmla="*/ 384162 w 384162"/>
                                    <a:gd name="connsiteY2" fmla="*/ 82319 h 244143"/>
                                    <a:gd name="connsiteX3" fmla="*/ 376539 w 384162"/>
                                    <a:gd name="connsiteY3" fmla="*/ 73696 h 244143"/>
                                    <a:gd name="connsiteX4" fmla="*/ 376539 w 384162"/>
                                    <a:gd name="connsiteY4" fmla="*/ 244143 h 244143"/>
                                    <a:gd name="connsiteX5" fmla="*/ 376539 w 384162"/>
                                    <a:gd name="connsiteY5" fmla="*/ 147392 h 244143"/>
                                    <a:gd name="connsiteX6" fmla="*/ 0 w 384162"/>
                                    <a:gd name="connsiteY6" fmla="*/ 147392 h 244143"/>
                                    <a:gd name="connsiteX7" fmla="*/ 0 w 384162"/>
                                    <a:gd name="connsiteY7" fmla="*/ 0 h 244143"/>
                                    <a:gd name="connsiteX0" fmla="*/ 0 w 384162"/>
                                    <a:gd name="connsiteY0" fmla="*/ 0 h 147392"/>
                                    <a:gd name="connsiteX1" fmla="*/ 376539 w 384162"/>
                                    <a:gd name="connsiteY1" fmla="*/ 0 h 147392"/>
                                    <a:gd name="connsiteX2" fmla="*/ 384162 w 384162"/>
                                    <a:gd name="connsiteY2" fmla="*/ 82319 h 147392"/>
                                    <a:gd name="connsiteX3" fmla="*/ 376539 w 384162"/>
                                    <a:gd name="connsiteY3" fmla="*/ 73696 h 147392"/>
                                    <a:gd name="connsiteX4" fmla="*/ 384162 w 384162"/>
                                    <a:gd name="connsiteY4" fmla="*/ 133653 h 147392"/>
                                    <a:gd name="connsiteX5" fmla="*/ 376539 w 384162"/>
                                    <a:gd name="connsiteY5" fmla="*/ 147392 h 147392"/>
                                    <a:gd name="connsiteX6" fmla="*/ 0 w 384162"/>
                                    <a:gd name="connsiteY6" fmla="*/ 147392 h 147392"/>
                                    <a:gd name="connsiteX7" fmla="*/ 0 w 384162"/>
                                    <a:gd name="connsiteY7" fmla="*/ 0 h 14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62" h="147392">
                                      <a:moveTo>
                                        <a:pt x="0" y="0"/>
                                      </a:moveTo>
                                      <a:lnTo>
                                        <a:pt x="376539" y="0"/>
                                      </a:lnTo>
                                      <a:lnTo>
                                        <a:pt x="384162" y="82319"/>
                                      </a:lnTo>
                                      <a:lnTo>
                                        <a:pt x="376539" y="73696"/>
                                      </a:lnTo>
                                      <a:lnTo>
                                        <a:pt x="384162" y="133653"/>
                                      </a:lnTo>
                                      <a:lnTo>
                                        <a:pt x="376539" y="147392"/>
                                      </a:lnTo>
                                      <a:lnTo>
                                        <a:pt x="0" y="147392"/>
                                      </a:lnTo>
                                      <a:lnTo>
                                        <a:pt x="0" y="0"/>
                                      </a:lnTo>
                                      <a:close/>
                                    </a:path>
                                  </a:pathLst>
                                </a:custGeom>
                                <a:solidFill>
                                  <a:srgbClr val="9BBB59">
                                    <a:lumMod val="20000"/>
                                    <a:lumOff val="80000"/>
                                  </a:srgbClr>
                                </a:solidFill>
                                <a:ln w="9525" cap="flat" cmpd="sng" algn="ctr">
                                  <a:solidFill>
                                    <a:srgbClr val="00B05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8" name="Arrow: Right 207">
                                  <a:extLst>
                                    <a:ext uri="{FF2B5EF4-FFF2-40B4-BE49-F238E27FC236}">
                                      <a16:creationId xmlns:a16="http://schemas.microsoft.com/office/drawing/2014/main" id="{EF47D156-5C9F-031D-ACC4-5C6B9AE16786}"/>
                                    </a:ext>
                                  </a:extLst>
                                </p:cNvPr>
                                <p:cNvSpPr/>
                                <p:nvPr/>
                              </p:nvSpPr>
                              <p:spPr>
                                <a:xfrm rot="5400000">
                                  <a:off x="514184" y="538154"/>
                                  <a:ext cx="1646855" cy="289000"/>
                                </a:xfrm>
                                <a:prstGeom prst="rightArrow">
                                  <a:avLst>
                                    <a:gd name="adj1" fmla="val 43237"/>
                                    <a:gd name="adj2" fmla="val 0"/>
                                  </a:avLst>
                                </a:prstGeom>
                                <a:solidFill>
                                  <a:srgbClr val="9BBB59">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8" name="Group 197">
                                <a:extLst>
                                  <a:ext uri="{FF2B5EF4-FFF2-40B4-BE49-F238E27FC236}">
                                    <a16:creationId xmlns:a16="http://schemas.microsoft.com/office/drawing/2014/main" id="{66BEA36E-DE8E-3138-0269-15A62F856BE1}"/>
                                  </a:ext>
                                </a:extLst>
                              </p:cNvPr>
                              <p:cNvGrpSpPr/>
                              <p:nvPr/>
                            </p:nvGrpSpPr>
                            <p:grpSpPr>
                              <a:xfrm>
                                <a:off x="2475544" y="3358271"/>
                                <a:ext cx="271125" cy="847359"/>
                                <a:chOff x="1194155" y="1853723"/>
                                <a:chExt cx="271125" cy="1363104"/>
                              </a:xfrm>
                            </p:grpSpPr>
                            <p:sp>
                              <p:nvSpPr>
                                <p:cNvPr id="205" name="Arrow: Right 19">
                                  <a:extLst>
                                    <a:ext uri="{FF2B5EF4-FFF2-40B4-BE49-F238E27FC236}">
                                      <a16:creationId xmlns:a16="http://schemas.microsoft.com/office/drawing/2014/main" id="{20910AA3-1411-F030-FD6E-2E614ECFFD40}"/>
                                    </a:ext>
                                  </a:extLst>
                                </p:cNvPr>
                                <p:cNvSpPr/>
                                <p:nvPr/>
                              </p:nvSpPr>
                              <p:spPr>
                                <a:xfrm rot="16200000">
                                  <a:off x="707676" y="2431670"/>
                                  <a:ext cx="1237023" cy="131246"/>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9525" cap="flat" cmpd="sng" algn="ctr">
                                  <a:solidFill>
                                    <a:srgbClr val="F79646">
                                      <a:lumMod val="75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6" name="Arrow: Right 205">
                                  <a:extLst>
                                    <a:ext uri="{FF2B5EF4-FFF2-40B4-BE49-F238E27FC236}">
                                      <a16:creationId xmlns:a16="http://schemas.microsoft.com/office/drawing/2014/main" id="{2B8B0F65-1CF7-7A9B-69D9-9AD66EC4EE58}"/>
                                    </a:ext>
                                  </a:extLst>
                                </p:cNvPr>
                                <p:cNvSpPr/>
                                <p:nvPr/>
                              </p:nvSpPr>
                              <p:spPr>
                                <a:xfrm rot="16200000">
                                  <a:off x="648166" y="2399712"/>
                                  <a:ext cx="1363104" cy="271125"/>
                                </a:xfrm>
                                <a:prstGeom prst="rightArrow">
                                  <a:avLst>
                                    <a:gd name="adj1" fmla="val 43237"/>
                                    <a:gd name="adj2" fmla="val 0"/>
                                  </a:avLst>
                                </a:prstGeom>
                                <a:solidFill>
                                  <a:srgbClr val="F79646">
                                    <a:lumMod val="20000"/>
                                    <a:lumOff val="80000"/>
                                  </a:srgbClr>
                                </a:solidFill>
                                <a:ln w="9525"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979BDCA2-12B2-03D1-E52A-1A84474E660C}"/>
                                  </a:ext>
                                </a:extLst>
                              </p:cNvPr>
                              <p:cNvGrpSpPr/>
                              <p:nvPr/>
                            </p:nvGrpSpPr>
                            <p:grpSpPr>
                              <a:xfrm>
                                <a:off x="1557190" y="4319935"/>
                                <a:ext cx="255175" cy="269484"/>
                                <a:chOff x="802954" y="3476386"/>
                                <a:chExt cx="280549" cy="285811"/>
                              </a:xfrm>
                            </p:grpSpPr>
                            <p:sp>
                              <p:nvSpPr>
                                <p:cNvPr id="203" name="Arrow: Right 202">
                                  <a:extLst>
                                    <a:ext uri="{FF2B5EF4-FFF2-40B4-BE49-F238E27FC236}">
                                      <a16:creationId xmlns:a16="http://schemas.microsoft.com/office/drawing/2014/main" id="{DB708A2C-7112-AA11-2A6A-4BEED510DB3D}"/>
                                    </a:ext>
                                  </a:extLst>
                                </p:cNvPr>
                                <p:cNvSpPr/>
                                <p:nvPr/>
                              </p:nvSpPr>
                              <p:spPr>
                                <a:xfrm>
                                  <a:off x="835446" y="3476386"/>
                                  <a:ext cx="248057" cy="285811"/>
                                </a:xfrm>
                                <a:prstGeom prst="rightArrow">
                                  <a:avLst>
                                    <a:gd name="adj1" fmla="val 38068"/>
                                    <a:gd name="adj2" fmla="val 64277"/>
                                  </a:avLst>
                                </a:prstGeom>
                                <a:solidFill>
                                  <a:srgbClr val="F79646">
                                    <a:lumMod val="40000"/>
                                    <a:lumOff val="60000"/>
                                  </a:srgbClr>
                                </a:solidFill>
                                <a:ln w="127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4" name="Arrow: Right 26">
                                  <a:extLst>
                                    <a:ext uri="{FF2B5EF4-FFF2-40B4-BE49-F238E27FC236}">
                                      <a16:creationId xmlns:a16="http://schemas.microsoft.com/office/drawing/2014/main" id="{7E9BD10F-DE36-1618-8287-FB139F30A7FD}"/>
                                    </a:ext>
                                  </a:extLst>
                                </p:cNvPr>
                                <p:cNvSpPr/>
                                <p:nvPr/>
                              </p:nvSpPr>
                              <p:spPr>
                                <a:xfrm>
                                  <a:off x="802954" y="3573246"/>
                                  <a:ext cx="248057" cy="97518"/>
                                </a:xfrm>
                                <a:custGeom>
                                  <a:avLst/>
                                  <a:gdLst>
                                    <a:gd name="connsiteX0" fmla="*/ 0 w 248057"/>
                                    <a:gd name="connsiteY0" fmla="*/ 88504 h 285811"/>
                                    <a:gd name="connsiteX1" fmla="*/ 88613 w 248057"/>
                                    <a:gd name="connsiteY1" fmla="*/ 88504 h 285811"/>
                                    <a:gd name="connsiteX2" fmla="*/ 88613 w 248057"/>
                                    <a:gd name="connsiteY2" fmla="*/ 0 h 285811"/>
                                    <a:gd name="connsiteX3" fmla="*/ 248057 w 248057"/>
                                    <a:gd name="connsiteY3" fmla="*/ 142906 h 285811"/>
                                    <a:gd name="connsiteX4" fmla="*/ 88613 w 248057"/>
                                    <a:gd name="connsiteY4" fmla="*/ 285811 h 285811"/>
                                    <a:gd name="connsiteX5" fmla="*/ 88613 w 248057"/>
                                    <a:gd name="connsiteY5" fmla="*/ 197307 h 285811"/>
                                    <a:gd name="connsiteX6" fmla="*/ 0 w 248057"/>
                                    <a:gd name="connsiteY6" fmla="*/ 197307 h 285811"/>
                                    <a:gd name="connsiteX7" fmla="*/ 0 w 248057"/>
                                    <a:gd name="connsiteY7" fmla="*/ 88504 h 285811"/>
                                    <a:gd name="connsiteX0" fmla="*/ 0 w 248057"/>
                                    <a:gd name="connsiteY0" fmla="*/ 0 h 197307"/>
                                    <a:gd name="connsiteX1" fmla="*/ 88613 w 248057"/>
                                    <a:gd name="connsiteY1" fmla="*/ 0 h 197307"/>
                                    <a:gd name="connsiteX2" fmla="*/ 98138 w 248057"/>
                                    <a:gd name="connsiteY2" fmla="*/ 4364 h 197307"/>
                                    <a:gd name="connsiteX3" fmla="*/ 248057 w 248057"/>
                                    <a:gd name="connsiteY3" fmla="*/ 54402 h 197307"/>
                                    <a:gd name="connsiteX4" fmla="*/ 88613 w 248057"/>
                                    <a:gd name="connsiteY4" fmla="*/ 197307 h 197307"/>
                                    <a:gd name="connsiteX5" fmla="*/ 88613 w 248057"/>
                                    <a:gd name="connsiteY5" fmla="*/ 108803 h 197307"/>
                                    <a:gd name="connsiteX6" fmla="*/ 0 w 248057"/>
                                    <a:gd name="connsiteY6" fmla="*/ 108803 h 197307"/>
                                    <a:gd name="connsiteX7" fmla="*/ 0 w 248057"/>
                                    <a:gd name="connsiteY7" fmla="*/ 0 h 197307"/>
                                    <a:gd name="connsiteX0" fmla="*/ 0 w 248057"/>
                                    <a:gd name="connsiteY0" fmla="*/ 0 h 108803"/>
                                    <a:gd name="connsiteX1" fmla="*/ 88613 w 248057"/>
                                    <a:gd name="connsiteY1" fmla="*/ 0 h 108803"/>
                                    <a:gd name="connsiteX2" fmla="*/ 98138 w 248057"/>
                                    <a:gd name="connsiteY2" fmla="*/ 4364 h 108803"/>
                                    <a:gd name="connsiteX3" fmla="*/ 248057 w 248057"/>
                                    <a:gd name="connsiteY3" fmla="*/ 54402 h 108803"/>
                                    <a:gd name="connsiteX4" fmla="*/ 90994 w 248057"/>
                                    <a:gd name="connsiteY4" fmla="*/ 97294 h 108803"/>
                                    <a:gd name="connsiteX5" fmla="*/ 88613 w 248057"/>
                                    <a:gd name="connsiteY5" fmla="*/ 108803 h 108803"/>
                                    <a:gd name="connsiteX6" fmla="*/ 0 w 248057"/>
                                    <a:gd name="connsiteY6" fmla="*/ 108803 h 108803"/>
                                    <a:gd name="connsiteX7" fmla="*/ 0 w 248057"/>
                                    <a:gd name="connsiteY7" fmla="*/ 0 h 10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057" h="108803">
                                      <a:moveTo>
                                        <a:pt x="0" y="0"/>
                                      </a:moveTo>
                                      <a:lnTo>
                                        <a:pt x="88613" y="0"/>
                                      </a:lnTo>
                                      <a:lnTo>
                                        <a:pt x="98138" y="4364"/>
                                      </a:lnTo>
                                      <a:lnTo>
                                        <a:pt x="248057" y="54402"/>
                                      </a:lnTo>
                                      <a:lnTo>
                                        <a:pt x="90994" y="97294"/>
                                      </a:lnTo>
                                      <a:lnTo>
                                        <a:pt x="88613" y="108803"/>
                                      </a:lnTo>
                                      <a:lnTo>
                                        <a:pt x="0" y="108803"/>
                                      </a:lnTo>
                                      <a:lnTo>
                                        <a:pt x="0" y="0"/>
                                      </a:lnTo>
                                      <a:close/>
                                    </a:path>
                                  </a:pathLst>
                                </a:custGeom>
                                <a:solidFill>
                                  <a:srgbClr val="F79646">
                                    <a:lumMod val="40000"/>
                                    <a:lumOff val="6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00" name="Group 199">
                                <a:extLst>
                                  <a:ext uri="{FF2B5EF4-FFF2-40B4-BE49-F238E27FC236}">
                                    <a16:creationId xmlns:a16="http://schemas.microsoft.com/office/drawing/2014/main" id="{68E208B9-7EC7-1F09-256D-D8C1791F38FB}"/>
                                  </a:ext>
                                </a:extLst>
                              </p:cNvPr>
                              <p:cNvGrpSpPr/>
                              <p:nvPr/>
                            </p:nvGrpSpPr>
                            <p:grpSpPr>
                              <a:xfrm>
                                <a:off x="1563905" y="1721126"/>
                                <a:ext cx="259073" cy="269483"/>
                                <a:chOff x="817560" y="1749845"/>
                                <a:chExt cx="301700" cy="302384"/>
                              </a:xfrm>
                            </p:grpSpPr>
                            <p:sp>
                              <p:nvSpPr>
                                <p:cNvPr id="201" name="Arrow: Right 200">
                                  <a:extLst>
                                    <a:ext uri="{FF2B5EF4-FFF2-40B4-BE49-F238E27FC236}">
                                      <a16:creationId xmlns:a16="http://schemas.microsoft.com/office/drawing/2014/main" id="{546BEE16-ACE4-0203-D0D4-D0A655FC1286}"/>
                                    </a:ext>
                                  </a:extLst>
                                </p:cNvPr>
                                <p:cNvSpPr/>
                                <p:nvPr/>
                              </p:nvSpPr>
                              <p:spPr>
                                <a:xfrm>
                                  <a:off x="869243" y="1749845"/>
                                  <a:ext cx="250017" cy="302384"/>
                                </a:xfrm>
                                <a:prstGeom prst="rightArrow">
                                  <a:avLst>
                                    <a:gd name="adj1" fmla="val 38068"/>
                                    <a:gd name="adj2" fmla="val 64277"/>
                                  </a:avLst>
                                </a:prstGeom>
                                <a:solidFill>
                                  <a:srgbClr val="9BBB59">
                                    <a:lumMod val="60000"/>
                                    <a:lumOff val="40000"/>
                                  </a:srgbClr>
                                </a:solidFill>
                                <a:ln w="127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2" name="Arrow: Right 28">
                                  <a:extLst>
                                    <a:ext uri="{FF2B5EF4-FFF2-40B4-BE49-F238E27FC236}">
                                      <a16:creationId xmlns:a16="http://schemas.microsoft.com/office/drawing/2014/main" id="{DAF615EB-2008-579F-7234-7A755FE8C414}"/>
                                    </a:ext>
                                  </a:extLst>
                                </p:cNvPr>
                                <p:cNvSpPr/>
                                <p:nvPr/>
                              </p:nvSpPr>
                              <p:spPr>
                                <a:xfrm>
                                  <a:off x="817560" y="1850153"/>
                                  <a:ext cx="289384" cy="97515"/>
                                </a:xfrm>
                                <a:custGeom>
                                  <a:avLst/>
                                  <a:gdLst>
                                    <a:gd name="connsiteX0" fmla="*/ 0 w 289386"/>
                                    <a:gd name="connsiteY0" fmla="*/ 93636 h 302384"/>
                                    <a:gd name="connsiteX1" fmla="*/ 103377 w 289386"/>
                                    <a:gd name="connsiteY1" fmla="*/ 93636 h 302384"/>
                                    <a:gd name="connsiteX2" fmla="*/ 103377 w 289386"/>
                                    <a:gd name="connsiteY2" fmla="*/ 0 h 302384"/>
                                    <a:gd name="connsiteX3" fmla="*/ 289386 w 289386"/>
                                    <a:gd name="connsiteY3" fmla="*/ 151192 h 302384"/>
                                    <a:gd name="connsiteX4" fmla="*/ 103377 w 289386"/>
                                    <a:gd name="connsiteY4" fmla="*/ 302384 h 302384"/>
                                    <a:gd name="connsiteX5" fmla="*/ 103377 w 289386"/>
                                    <a:gd name="connsiteY5" fmla="*/ 208748 h 302384"/>
                                    <a:gd name="connsiteX6" fmla="*/ 0 w 289386"/>
                                    <a:gd name="connsiteY6" fmla="*/ 208748 h 302384"/>
                                    <a:gd name="connsiteX7" fmla="*/ 0 w 289386"/>
                                    <a:gd name="connsiteY7" fmla="*/ 93636 h 302384"/>
                                    <a:gd name="connsiteX0" fmla="*/ 0 w 289386"/>
                                    <a:gd name="connsiteY0" fmla="*/ 767 h 209515"/>
                                    <a:gd name="connsiteX1" fmla="*/ 103377 w 289386"/>
                                    <a:gd name="connsiteY1" fmla="*/ 767 h 209515"/>
                                    <a:gd name="connsiteX2" fmla="*/ 98614 w 289386"/>
                                    <a:gd name="connsiteY2" fmla="*/ 0 h 209515"/>
                                    <a:gd name="connsiteX3" fmla="*/ 289386 w 289386"/>
                                    <a:gd name="connsiteY3" fmla="*/ 58323 h 209515"/>
                                    <a:gd name="connsiteX4" fmla="*/ 103377 w 289386"/>
                                    <a:gd name="connsiteY4" fmla="*/ 209515 h 209515"/>
                                    <a:gd name="connsiteX5" fmla="*/ 103377 w 289386"/>
                                    <a:gd name="connsiteY5" fmla="*/ 115879 h 209515"/>
                                    <a:gd name="connsiteX6" fmla="*/ 0 w 289386"/>
                                    <a:gd name="connsiteY6" fmla="*/ 115879 h 209515"/>
                                    <a:gd name="connsiteX7" fmla="*/ 0 w 289386"/>
                                    <a:gd name="connsiteY7" fmla="*/ 767 h 209515"/>
                                    <a:gd name="connsiteX0" fmla="*/ 0 w 289386"/>
                                    <a:gd name="connsiteY0" fmla="*/ 767 h 115879"/>
                                    <a:gd name="connsiteX1" fmla="*/ 103377 w 289386"/>
                                    <a:gd name="connsiteY1" fmla="*/ 767 h 115879"/>
                                    <a:gd name="connsiteX2" fmla="*/ 98614 w 289386"/>
                                    <a:gd name="connsiteY2" fmla="*/ 0 h 115879"/>
                                    <a:gd name="connsiteX3" fmla="*/ 289386 w 289386"/>
                                    <a:gd name="connsiteY3" fmla="*/ 58323 h 115879"/>
                                    <a:gd name="connsiteX4" fmla="*/ 112902 w 289386"/>
                                    <a:gd name="connsiteY4" fmla="*/ 114265 h 115879"/>
                                    <a:gd name="connsiteX5" fmla="*/ 103377 w 289386"/>
                                    <a:gd name="connsiteY5" fmla="*/ 115879 h 115879"/>
                                    <a:gd name="connsiteX6" fmla="*/ 0 w 289386"/>
                                    <a:gd name="connsiteY6" fmla="*/ 115879 h 115879"/>
                                    <a:gd name="connsiteX7" fmla="*/ 0 w 289386"/>
                                    <a:gd name="connsiteY7" fmla="*/ 767 h 1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386" h="115879">
                                      <a:moveTo>
                                        <a:pt x="0" y="767"/>
                                      </a:moveTo>
                                      <a:lnTo>
                                        <a:pt x="103377" y="767"/>
                                      </a:lnTo>
                                      <a:lnTo>
                                        <a:pt x="98614" y="0"/>
                                      </a:lnTo>
                                      <a:lnTo>
                                        <a:pt x="289386" y="58323"/>
                                      </a:lnTo>
                                      <a:lnTo>
                                        <a:pt x="112902" y="114265"/>
                                      </a:lnTo>
                                      <a:lnTo>
                                        <a:pt x="103377" y="115879"/>
                                      </a:lnTo>
                                      <a:lnTo>
                                        <a:pt x="0" y="115879"/>
                                      </a:lnTo>
                                      <a:lnTo>
                                        <a:pt x="0" y="767"/>
                                      </a:lnTo>
                                      <a:close/>
                                    </a:path>
                                  </a:pathLst>
                                </a:custGeom>
                                <a:solidFill>
                                  <a:srgbClr val="9BBB59">
                                    <a:lumMod val="60000"/>
                                    <a:lumOff val="40000"/>
                                  </a:srgbClr>
                                </a:solidFill>
                                <a:ln w="12700" cap="flat" cmpd="sng" algn="ctr">
                                  <a:no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92" name="Rectangle 191">
                              <a:extLst>
                                <a:ext uri="{FF2B5EF4-FFF2-40B4-BE49-F238E27FC236}">
                                  <a16:creationId xmlns:a16="http://schemas.microsoft.com/office/drawing/2014/main" id="{7E6FBE49-5DDE-A598-F0F4-D969F49C9277}"/>
                                </a:ext>
                              </a:extLst>
                            </p:cNvPr>
                            <p:cNvSpPr/>
                            <p:nvPr/>
                          </p:nvSpPr>
                          <p:spPr>
                            <a:xfrm>
                              <a:off x="4315210" y="2095704"/>
                              <a:ext cx="704364" cy="56047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9BBB59">
                                      <a:lumMod val="75000"/>
                                    </a:srgbClr>
                                  </a:solidFill>
                                  <a:effectLst/>
                                  <a:uLnTx/>
                                  <a:uFillTx/>
                                  <a:ea typeface="Calibri" panose="020F0502020204030204" pitchFamily="34" charset="0"/>
                                </a:rPr>
                                <a:t>Onboard Operational and Weather Data</a:t>
                              </a:r>
                            </a:p>
                          </p:txBody>
                        </p:sp>
                        <p:sp>
                          <p:nvSpPr>
                            <p:cNvPr id="193" name="Rectangle 192">
                              <a:extLst>
                                <a:ext uri="{FF2B5EF4-FFF2-40B4-BE49-F238E27FC236}">
                                  <a16:creationId xmlns:a16="http://schemas.microsoft.com/office/drawing/2014/main" id="{DAAF96AC-330F-3E43-C2CA-674ABB001DF2}"/>
                                </a:ext>
                              </a:extLst>
                            </p:cNvPr>
                            <p:cNvSpPr/>
                            <p:nvPr/>
                          </p:nvSpPr>
                          <p:spPr>
                            <a:xfrm>
                              <a:off x="3232323" y="2851395"/>
                              <a:ext cx="504559" cy="43862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External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Weather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79646">
                                      <a:lumMod val="75000"/>
                                    </a:srgbClr>
                                  </a:solidFill>
                                  <a:effectLst/>
                                  <a:uLnTx/>
                                  <a:uFillTx/>
                                  <a:ea typeface="Calibri" panose="020F0502020204030204" pitchFamily="34" charset="0"/>
                                </a:rPr>
                                <a:t> Data</a:t>
                              </a:r>
                              <a:endParaRPr kumimoji="0" lang="en-US" sz="900" b="0" i="0" u="none" strike="noStrike" kern="0" cap="none" spc="0" normalizeH="0" baseline="0" noProof="0" dirty="0">
                                <a:ln>
                                  <a:noFill/>
                                </a:ln>
                                <a:solidFill>
                                  <a:srgbClr val="F79646">
                                    <a:lumMod val="75000"/>
                                  </a:srgbClr>
                                </a:solidFill>
                                <a:effectLst/>
                                <a:uLnTx/>
                                <a:uFillTx/>
                                <a:ea typeface="Calibri" panose="020F0502020204030204" pitchFamily="34" charset="0"/>
                              </a:endParaRPr>
                            </a:p>
                          </p:txBody>
                        </p:sp>
                      </p:grpSp>
                      <p:sp>
                        <p:nvSpPr>
                          <p:cNvPr id="189" name="Shape 2419">
                            <a:extLst>
                              <a:ext uri="{FF2B5EF4-FFF2-40B4-BE49-F238E27FC236}">
                                <a16:creationId xmlns:a16="http://schemas.microsoft.com/office/drawing/2014/main" id="{5460C4D4-3CB9-3056-1253-5051B02DF848}"/>
                              </a:ext>
                            </a:extLst>
                          </p:cNvPr>
                          <p:cNvSpPr/>
                          <p:nvPr/>
                        </p:nvSpPr>
                        <p:spPr>
                          <a:xfrm>
                            <a:off x="3601967" y="4107252"/>
                            <a:ext cx="1084536" cy="919905"/>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rgbClr val="C0504D">
                              <a:lumMod val="20000"/>
                              <a:lumOff val="80000"/>
                            </a:srgbClr>
                          </a:solidFill>
                          <a:ln w="19050" cap="flat" cmpd="sng" algn="ctr">
                            <a:solidFill>
                              <a:srgbClr val="EEECE1">
                                <a:lumMod val="50000"/>
                              </a:srgbClr>
                            </a:solidFill>
                            <a:prstDash val="solid"/>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0" name="Rectangle 189">
                            <a:extLst>
                              <a:ext uri="{FF2B5EF4-FFF2-40B4-BE49-F238E27FC236}">
                                <a16:creationId xmlns:a16="http://schemas.microsoft.com/office/drawing/2014/main" id="{7DE54F27-075E-8CC6-76E7-47AC937828D9}"/>
                              </a:ext>
                            </a:extLst>
                          </p:cNvPr>
                          <p:cNvSpPr/>
                          <p:nvPr/>
                        </p:nvSpPr>
                        <p:spPr>
                          <a:xfrm>
                            <a:off x="3624840" y="4101142"/>
                            <a:ext cx="1059234" cy="919021"/>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ea typeface="Calibri" panose="020F0502020204030204" pitchFamily="34" charset="0"/>
                              </a:rPr>
                              <a:t>ANN Input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ea typeface="Calibri" panose="020F0502020204030204" pitchFamily="34" charset="0"/>
                              </a:rPr>
                              <a:t>Operational and weather variables to prepare 4 cases of ANN inputs </a:t>
                            </a:r>
                            <a:endParaRPr kumimoji="0" lang="en-US" sz="1000" b="0" i="0" u="none" strike="noStrike" kern="0" cap="none" spc="0" normalizeH="0" baseline="0" noProof="0" dirty="0">
                              <a:ln>
                                <a:noFill/>
                              </a:ln>
                              <a:solidFill>
                                <a:prstClr val="black"/>
                              </a:solidFill>
                              <a:effectLst/>
                              <a:uLnTx/>
                              <a:uFillTx/>
                              <a:ea typeface="Calibri" panose="020F0502020204030204" pitchFamily="34" charset="0"/>
                            </a:endParaRPr>
                          </a:p>
                        </p:txBody>
                      </p:sp>
                    </p:grpSp>
                    <p:sp>
                      <p:nvSpPr>
                        <p:cNvPr id="170" name="Rectangle 169">
                          <a:extLst>
                            <a:ext uri="{FF2B5EF4-FFF2-40B4-BE49-F238E27FC236}">
                              <a16:creationId xmlns:a16="http://schemas.microsoft.com/office/drawing/2014/main" id="{01EABD9B-6C58-6520-D5CC-F8D41DEF783C}"/>
                            </a:ext>
                          </a:extLst>
                        </p:cNvPr>
                        <p:cNvSpPr/>
                        <p:nvPr/>
                      </p:nvSpPr>
                      <p:spPr>
                        <a:xfrm>
                          <a:off x="3806605" y="1605607"/>
                          <a:ext cx="1583256" cy="17065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9BBB59">
                                  <a:lumMod val="75000"/>
                                </a:srgbClr>
                              </a:solidFill>
                              <a:effectLst/>
                              <a:uLnTx/>
                              <a:uFillTx/>
                              <a:ea typeface="Calibri" panose="020F0502020204030204" pitchFamily="34" charset="0"/>
                            </a:rPr>
                            <a:t>EngineFuelRate and Timestamps</a:t>
                          </a:r>
                        </a:p>
                      </p:txBody>
                    </p:sp>
                    <p:grpSp>
                      <p:nvGrpSpPr>
                        <p:cNvPr id="171" name="Group 170">
                          <a:extLst>
                            <a:ext uri="{FF2B5EF4-FFF2-40B4-BE49-F238E27FC236}">
                              <a16:creationId xmlns:a16="http://schemas.microsoft.com/office/drawing/2014/main" id="{28942297-5AAD-F62B-AD79-EC9CED1F4566}"/>
                            </a:ext>
                          </a:extLst>
                        </p:cNvPr>
                        <p:cNvGrpSpPr/>
                        <p:nvPr/>
                      </p:nvGrpSpPr>
                      <p:grpSpPr>
                        <a:xfrm>
                          <a:off x="4572387" y="4456163"/>
                          <a:ext cx="589167" cy="162858"/>
                          <a:chOff x="4571625" y="4263285"/>
                          <a:chExt cx="589167" cy="162858"/>
                        </a:xfrm>
                      </p:grpSpPr>
                      <p:sp>
                        <p:nvSpPr>
                          <p:cNvPr id="186" name="Arrow: Right 185">
                            <a:extLst>
                              <a:ext uri="{FF2B5EF4-FFF2-40B4-BE49-F238E27FC236}">
                                <a16:creationId xmlns:a16="http://schemas.microsoft.com/office/drawing/2014/main" id="{9F8C0CEB-36D0-BD9E-E8CB-8084DDB521F3}"/>
                              </a:ext>
                            </a:extLst>
                          </p:cNvPr>
                          <p:cNvSpPr/>
                          <p:nvPr/>
                        </p:nvSpPr>
                        <p:spPr>
                          <a:xfrm>
                            <a:off x="4610910" y="4263285"/>
                            <a:ext cx="549882" cy="162858"/>
                          </a:xfrm>
                          <a:prstGeom prst="rightArrow">
                            <a:avLst>
                              <a:gd name="adj1" fmla="val 30448"/>
                              <a:gd name="adj2" fmla="val 60728"/>
                            </a:avLst>
                          </a:prstGeom>
                          <a:blipFill>
                            <a:blip r:embed="rId2"/>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7" name="Arrow: Right 15">
                            <a:extLst>
                              <a:ext uri="{FF2B5EF4-FFF2-40B4-BE49-F238E27FC236}">
                                <a16:creationId xmlns:a16="http://schemas.microsoft.com/office/drawing/2014/main" id="{EDC6F167-47D1-C66E-BCFA-8D5EF2C0A22C}"/>
                              </a:ext>
                            </a:extLst>
                          </p:cNvPr>
                          <p:cNvSpPr/>
                          <p:nvPr/>
                        </p:nvSpPr>
                        <p:spPr>
                          <a:xfrm>
                            <a:off x="4571625" y="4324776"/>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CF64612B-D286-1EF4-7FA8-F58587B754BB}"/>
                            </a:ext>
                          </a:extLst>
                        </p:cNvPr>
                        <p:cNvGrpSpPr/>
                        <p:nvPr/>
                      </p:nvGrpSpPr>
                      <p:grpSpPr>
                        <a:xfrm>
                          <a:off x="4595070" y="4691679"/>
                          <a:ext cx="574862" cy="162858"/>
                          <a:chOff x="4595070" y="4274505"/>
                          <a:chExt cx="574862" cy="162858"/>
                        </a:xfrm>
                      </p:grpSpPr>
                      <p:sp>
                        <p:nvSpPr>
                          <p:cNvPr id="184" name="Arrow: Right 183">
                            <a:extLst>
                              <a:ext uri="{FF2B5EF4-FFF2-40B4-BE49-F238E27FC236}">
                                <a16:creationId xmlns:a16="http://schemas.microsoft.com/office/drawing/2014/main" id="{54D16129-BEF5-E5B7-E200-DFB41A469226}"/>
                              </a:ext>
                            </a:extLst>
                          </p:cNvPr>
                          <p:cNvSpPr/>
                          <p:nvPr/>
                        </p:nvSpPr>
                        <p:spPr>
                          <a:xfrm>
                            <a:off x="4610910" y="4274505"/>
                            <a:ext cx="559022" cy="162858"/>
                          </a:xfrm>
                          <a:prstGeom prst="rightArrow">
                            <a:avLst>
                              <a:gd name="adj1" fmla="val 30448"/>
                              <a:gd name="adj2" fmla="val 60728"/>
                            </a:avLst>
                          </a:prstGeom>
                          <a:blipFill>
                            <a:blip r:embed="rId3"/>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5" name="Arrow: Right 15">
                            <a:extLst>
                              <a:ext uri="{FF2B5EF4-FFF2-40B4-BE49-F238E27FC236}">
                                <a16:creationId xmlns:a16="http://schemas.microsoft.com/office/drawing/2014/main" id="{17383455-C8D1-B7FE-8FE2-FF2CEF50DEDE}"/>
                              </a:ext>
                            </a:extLst>
                          </p:cNvPr>
                          <p:cNvSpPr/>
                          <p:nvPr/>
                        </p:nvSpPr>
                        <p:spPr>
                          <a:xfrm>
                            <a:off x="4595070" y="4335997"/>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526D4F50-E736-92FB-52F8-5EF43C754E0A}"/>
                            </a:ext>
                          </a:extLst>
                        </p:cNvPr>
                        <p:cNvGrpSpPr/>
                        <p:nvPr/>
                      </p:nvGrpSpPr>
                      <p:grpSpPr>
                        <a:xfrm>
                          <a:off x="4588416" y="4929964"/>
                          <a:ext cx="567185" cy="162858"/>
                          <a:chOff x="4585675" y="4285725"/>
                          <a:chExt cx="567185" cy="162858"/>
                        </a:xfrm>
                      </p:grpSpPr>
                      <p:sp>
                        <p:nvSpPr>
                          <p:cNvPr id="182" name="Arrow: Right 181">
                            <a:extLst>
                              <a:ext uri="{FF2B5EF4-FFF2-40B4-BE49-F238E27FC236}">
                                <a16:creationId xmlns:a16="http://schemas.microsoft.com/office/drawing/2014/main" id="{4D42599D-494D-D6A0-ECAD-499FB947DAF2}"/>
                              </a:ext>
                            </a:extLst>
                          </p:cNvPr>
                          <p:cNvSpPr/>
                          <p:nvPr/>
                        </p:nvSpPr>
                        <p:spPr>
                          <a:xfrm>
                            <a:off x="4606147" y="4285725"/>
                            <a:ext cx="546713" cy="162858"/>
                          </a:xfrm>
                          <a:prstGeom prst="rightArrow">
                            <a:avLst>
                              <a:gd name="adj1" fmla="val 30448"/>
                              <a:gd name="adj2" fmla="val 60728"/>
                            </a:avLst>
                          </a:prstGeom>
                          <a:solidFill>
                            <a:srgbClr val="C0504D">
                              <a:lumMod val="20000"/>
                              <a:lumOff val="80000"/>
                            </a:srgbClr>
                          </a:solid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3" name="Arrow: Right 15">
                            <a:extLst>
                              <a:ext uri="{FF2B5EF4-FFF2-40B4-BE49-F238E27FC236}">
                                <a16:creationId xmlns:a16="http://schemas.microsoft.com/office/drawing/2014/main" id="{3641E6D2-F3C5-3AD3-308A-23CE4B2F8CCC}"/>
                              </a:ext>
                            </a:extLst>
                          </p:cNvPr>
                          <p:cNvSpPr/>
                          <p:nvPr/>
                        </p:nvSpPr>
                        <p:spPr>
                          <a:xfrm>
                            <a:off x="4585675" y="4347685"/>
                            <a:ext cx="291950" cy="41563"/>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C0504D">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96FBAFB9-AE39-B971-50DB-9CD30ADC3894}"/>
                            </a:ext>
                          </a:extLst>
                        </p:cNvPr>
                        <p:cNvGrpSpPr/>
                        <p:nvPr/>
                      </p:nvGrpSpPr>
                      <p:grpSpPr>
                        <a:xfrm>
                          <a:off x="4593178" y="4212185"/>
                          <a:ext cx="576754" cy="162858"/>
                          <a:chOff x="4593178" y="4257675"/>
                          <a:chExt cx="576754" cy="162858"/>
                        </a:xfrm>
                      </p:grpSpPr>
                      <p:sp>
                        <p:nvSpPr>
                          <p:cNvPr id="180" name="Arrow: Right 179">
                            <a:extLst>
                              <a:ext uri="{FF2B5EF4-FFF2-40B4-BE49-F238E27FC236}">
                                <a16:creationId xmlns:a16="http://schemas.microsoft.com/office/drawing/2014/main" id="{F1A94F5E-484B-903C-0DBA-A1DECBFA6E85}"/>
                              </a:ext>
                            </a:extLst>
                          </p:cNvPr>
                          <p:cNvSpPr/>
                          <p:nvPr/>
                        </p:nvSpPr>
                        <p:spPr>
                          <a:xfrm>
                            <a:off x="4610910" y="4257675"/>
                            <a:ext cx="559022" cy="162858"/>
                          </a:xfrm>
                          <a:prstGeom prst="rightArrow">
                            <a:avLst>
                              <a:gd name="adj1" fmla="val 30448"/>
                              <a:gd name="adj2" fmla="val 60728"/>
                            </a:avLst>
                          </a:prstGeom>
                          <a:blipFill>
                            <a:blip r:embed="rId4"/>
                            <a:tile tx="0" ty="0" sx="100000" sy="100000" flip="none" algn="tl"/>
                          </a:blipFill>
                          <a:ln w="9525"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1" name="Arrow: Right 15">
                            <a:extLst>
                              <a:ext uri="{FF2B5EF4-FFF2-40B4-BE49-F238E27FC236}">
                                <a16:creationId xmlns:a16="http://schemas.microsoft.com/office/drawing/2014/main" id="{D62344F5-7940-2BA5-9869-3522E9F9E229}"/>
                              </a:ext>
                            </a:extLst>
                          </p:cNvPr>
                          <p:cNvSpPr/>
                          <p:nvPr/>
                        </p:nvSpPr>
                        <p:spPr>
                          <a:xfrm>
                            <a:off x="4593178" y="4320183"/>
                            <a:ext cx="291950" cy="4156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EEECE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Rectangle 174">
                          <a:extLst>
                            <a:ext uri="{FF2B5EF4-FFF2-40B4-BE49-F238E27FC236}">
                              <a16:creationId xmlns:a16="http://schemas.microsoft.com/office/drawing/2014/main" id="{42BAFA74-DA0E-EF1E-B8E8-3C0D6B3A4CBC}"/>
                            </a:ext>
                          </a:extLst>
                        </p:cNvPr>
                        <p:cNvSpPr/>
                        <p:nvPr/>
                      </p:nvSpPr>
                      <p:spPr>
                        <a:xfrm>
                          <a:off x="4593178" y="4110622"/>
                          <a:ext cx="565003"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a:t>
                          </a:r>
                        </a:p>
                      </p:txBody>
                    </p:sp>
                    <p:sp>
                      <p:nvSpPr>
                        <p:cNvPr id="176" name="Rectangle 175">
                          <a:extLst>
                            <a:ext uri="{FF2B5EF4-FFF2-40B4-BE49-F238E27FC236}">
                              <a16:creationId xmlns:a16="http://schemas.microsoft.com/office/drawing/2014/main" id="{D3704B7C-532F-6099-42DF-88C6C27DCE44}"/>
                            </a:ext>
                          </a:extLst>
                        </p:cNvPr>
                        <p:cNvSpPr/>
                        <p:nvPr/>
                      </p:nvSpPr>
                      <p:spPr>
                        <a:xfrm>
                          <a:off x="4621594" y="4355048"/>
                          <a:ext cx="519722"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a:t>
                          </a:r>
                        </a:p>
                      </p:txBody>
                    </p:sp>
                    <p:sp>
                      <p:nvSpPr>
                        <p:cNvPr id="177" name="Rectangle 176">
                          <a:extLst>
                            <a:ext uri="{FF2B5EF4-FFF2-40B4-BE49-F238E27FC236}">
                              <a16:creationId xmlns:a16="http://schemas.microsoft.com/office/drawing/2014/main" id="{C6CA15BE-16D1-EA42-CB44-942C5572FDDE}"/>
                            </a:ext>
                          </a:extLst>
                        </p:cNvPr>
                        <p:cNvSpPr/>
                        <p:nvPr/>
                      </p:nvSpPr>
                      <p:spPr>
                        <a:xfrm>
                          <a:off x="4615430" y="4603799"/>
                          <a:ext cx="53607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III</a:t>
                          </a:r>
                        </a:p>
                      </p:txBody>
                    </p:sp>
                    <p:sp>
                      <p:nvSpPr>
                        <p:cNvPr id="178" name="Rectangle 177">
                          <a:extLst>
                            <a:ext uri="{FF2B5EF4-FFF2-40B4-BE49-F238E27FC236}">
                              <a16:creationId xmlns:a16="http://schemas.microsoft.com/office/drawing/2014/main" id="{43A125A4-1BC7-7B54-A30F-1CFBF12D7006}"/>
                            </a:ext>
                          </a:extLst>
                        </p:cNvPr>
                        <p:cNvSpPr/>
                        <p:nvPr/>
                      </p:nvSpPr>
                      <p:spPr>
                        <a:xfrm>
                          <a:off x="4622258" y="4834555"/>
                          <a:ext cx="537437" cy="129267"/>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EEECE1">
                                  <a:lumMod val="25000"/>
                                </a:srgbClr>
                              </a:solidFill>
                              <a:effectLst/>
                              <a:uLnTx/>
                              <a:uFillTx/>
                              <a:ea typeface="Calibri" panose="020F0502020204030204" pitchFamily="34" charset="0"/>
                            </a:rPr>
                            <a:t>Inputs Case IV</a:t>
                          </a:r>
                        </a:p>
                      </p:txBody>
                    </p:sp>
                    <p:cxnSp>
                      <p:nvCxnSpPr>
                        <p:cNvPr id="179" name="Straight Arrow Connector 178">
                          <a:extLst>
                            <a:ext uri="{FF2B5EF4-FFF2-40B4-BE49-F238E27FC236}">
                              <a16:creationId xmlns:a16="http://schemas.microsoft.com/office/drawing/2014/main" id="{240B3402-D388-C79A-7A5A-507740CC73E2}"/>
                            </a:ext>
                          </a:extLst>
                        </p:cNvPr>
                        <p:cNvCxnSpPr>
                          <a:cxnSpLocks/>
                        </p:cNvCxnSpPr>
                        <p:nvPr/>
                      </p:nvCxnSpPr>
                      <p:spPr>
                        <a:xfrm>
                          <a:off x="4437085" y="1784682"/>
                          <a:ext cx="571698" cy="0"/>
                        </a:xfrm>
                        <a:prstGeom prst="straightConnector1">
                          <a:avLst/>
                        </a:prstGeom>
                        <a:noFill/>
                        <a:ln w="28575" cap="flat" cmpd="sng" algn="ctr">
                          <a:solidFill>
                            <a:srgbClr val="9BBB59">
                              <a:shade val="95000"/>
                              <a:satMod val="105000"/>
                            </a:srgbClr>
                          </a:solidFill>
                          <a:prstDash val="sysDash"/>
                          <a:tailEnd type="triangle"/>
                        </a:ln>
                        <a:effectLst/>
                      </p:spPr>
                    </p:cxnSp>
                  </p:grpSp>
                  <p:sp>
                    <p:nvSpPr>
                      <p:cNvPr id="154" name="Arrow: Right 153">
                        <a:extLst>
                          <a:ext uri="{FF2B5EF4-FFF2-40B4-BE49-F238E27FC236}">
                            <a16:creationId xmlns:a16="http://schemas.microsoft.com/office/drawing/2014/main" id="{B6F3AA1D-D198-7295-5DB4-2CD69566864E}"/>
                          </a:ext>
                        </a:extLst>
                      </p:cNvPr>
                      <p:cNvSpPr/>
                      <p:nvPr/>
                    </p:nvSpPr>
                    <p:spPr>
                      <a:xfrm rot="5400000">
                        <a:off x="7937934" y="2842452"/>
                        <a:ext cx="502723" cy="174269"/>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5" name="Arrow: Right 15">
                        <a:extLst>
                          <a:ext uri="{FF2B5EF4-FFF2-40B4-BE49-F238E27FC236}">
                            <a16:creationId xmlns:a16="http://schemas.microsoft.com/office/drawing/2014/main" id="{6D708AEE-76CE-E4A7-DF50-5EA0123D58E8}"/>
                          </a:ext>
                        </a:extLst>
                      </p:cNvPr>
                      <p:cNvSpPr/>
                      <p:nvPr/>
                    </p:nvSpPr>
                    <p:spPr>
                      <a:xfrm rot="5400000">
                        <a:off x="8032421" y="2765436"/>
                        <a:ext cx="313750" cy="65232"/>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6" name="Arrow: Right 155">
                        <a:extLst>
                          <a:ext uri="{FF2B5EF4-FFF2-40B4-BE49-F238E27FC236}">
                            <a16:creationId xmlns:a16="http://schemas.microsoft.com/office/drawing/2014/main" id="{FE5BFE82-3DD8-7738-A841-6DFED43EFC26}"/>
                          </a:ext>
                        </a:extLst>
                      </p:cNvPr>
                      <p:cNvSpPr/>
                      <p:nvPr/>
                    </p:nvSpPr>
                    <p:spPr>
                      <a:xfrm rot="5400000">
                        <a:off x="5984321" y="2708527"/>
                        <a:ext cx="740300" cy="174269"/>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7" name="Arrow: Right 15">
                        <a:extLst>
                          <a:ext uri="{FF2B5EF4-FFF2-40B4-BE49-F238E27FC236}">
                            <a16:creationId xmlns:a16="http://schemas.microsoft.com/office/drawing/2014/main" id="{E037F0D9-D4FE-D90F-EA68-C5540A3E59E5}"/>
                          </a:ext>
                        </a:extLst>
                      </p:cNvPr>
                      <p:cNvSpPr/>
                      <p:nvPr/>
                    </p:nvSpPr>
                    <p:spPr>
                      <a:xfrm rot="5400000">
                        <a:off x="6201299" y="2521542"/>
                        <a:ext cx="305175" cy="57869"/>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3E514FF8-C07B-8EAB-2CF9-8FCBC50C7C22}"/>
                          </a:ext>
                        </a:extLst>
                      </p:cNvPr>
                      <p:cNvSpPr/>
                      <p:nvPr/>
                    </p:nvSpPr>
                    <p:spPr>
                      <a:xfrm>
                        <a:off x="5382204" y="2826730"/>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sp>
                    <p:nvSpPr>
                      <p:cNvPr id="159" name="Rectangle 158">
                        <a:extLst>
                          <a:ext uri="{FF2B5EF4-FFF2-40B4-BE49-F238E27FC236}">
                            <a16:creationId xmlns:a16="http://schemas.microsoft.com/office/drawing/2014/main" id="{C490924B-3296-ACE6-D49F-D393807354FF}"/>
                          </a:ext>
                        </a:extLst>
                      </p:cNvPr>
                      <p:cNvSpPr/>
                      <p:nvPr/>
                    </p:nvSpPr>
                    <p:spPr>
                      <a:xfrm>
                        <a:off x="6426121" y="2819641"/>
                        <a:ext cx="857879"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60" name="Rectangle 159">
                        <a:extLst>
                          <a:ext uri="{FF2B5EF4-FFF2-40B4-BE49-F238E27FC236}">
                            <a16:creationId xmlns:a16="http://schemas.microsoft.com/office/drawing/2014/main" id="{BA686627-9A3D-8E01-5606-35CCEACED78D}"/>
                          </a:ext>
                        </a:extLst>
                      </p:cNvPr>
                      <p:cNvSpPr/>
                      <p:nvPr/>
                    </p:nvSpPr>
                    <p:spPr>
                      <a:xfrm>
                        <a:off x="8280714" y="2861758"/>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61" name="Arrow: Right 160">
                        <a:extLst>
                          <a:ext uri="{FF2B5EF4-FFF2-40B4-BE49-F238E27FC236}">
                            <a16:creationId xmlns:a16="http://schemas.microsoft.com/office/drawing/2014/main" id="{29673A28-67CF-262B-41C7-ABA5A3A02C20}"/>
                          </a:ext>
                        </a:extLst>
                      </p:cNvPr>
                      <p:cNvSpPr/>
                      <p:nvPr/>
                    </p:nvSpPr>
                    <p:spPr>
                      <a:xfrm rot="5400000">
                        <a:off x="6810189" y="3889141"/>
                        <a:ext cx="324139" cy="168471"/>
                      </a:xfrm>
                      <a:prstGeom prst="rightArrow">
                        <a:avLst>
                          <a:gd name="adj1" fmla="val 45198"/>
                          <a:gd name="adj2" fmla="val 69069"/>
                        </a:avLst>
                      </a:prstGeom>
                      <a:solidFill>
                        <a:srgbClr val="9BBB59">
                          <a:lumMod val="60000"/>
                          <a:lumOff val="40000"/>
                        </a:srgbClr>
                      </a:solid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2" name="Arrow: Right 15">
                        <a:extLst>
                          <a:ext uri="{FF2B5EF4-FFF2-40B4-BE49-F238E27FC236}">
                            <a16:creationId xmlns:a16="http://schemas.microsoft.com/office/drawing/2014/main" id="{0FE3E9E1-8D39-4230-DE6F-2118D406A826}"/>
                          </a:ext>
                        </a:extLst>
                      </p:cNvPr>
                      <p:cNvSpPr/>
                      <p:nvPr/>
                    </p:nvSpPr>
                    <p:spPr>
                      <a:xfrm rot="5400000">
                        <a:off x="6905447" y="3835819"/>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60000"/>
                          <a:lumOff val="4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3" name="Arrow: Right 162">
                        <a:extLst>
                          <a:ext uri="{FF2B5EF4-FFF2-40B4-BE49-F238E27FC236}">
                            <a16:creationId xmlns:a16="http://schemas.microsoft.com/office/drawing/2014/main" id="{9B041C58-4328-2E54-E35B-3545F573B853}"/>
                          </a:ext>
                        </a:extLst>
                      </p:cNvPr>
                      <p:cNvSpPr/>
                      <p:nvPr/>
                    </p:nvSpPr>
                    <p:spPr>
                      <a:xfrm rot="5400000">
                        <a:off x="8067934" y="3882100"/>
                        <a:ext cx="313750" cy="168473"/>
                      </a:xfrm>
                      <a:prstGeom prst="rightArrow">
                        <a:avLst>
                          <a:gd name="adj1" fmla="val 45198"/>
                          <a:gd name="adj2" fmla="val 69069"/>
                        </a:avLst>
                      </a:prstGeom>
                      <a:solidFill>
                        <a:srgbClr val="4BACC6">
                          <a:lumMod val="20000"/>
                          <a:lumOff val="80000"/>
                        </a:srgbClr>
                      </a:solidFill>
                      <a:ln w="190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4" name="Arrow: Right 15">
                        <a:extLst>
                          <a:ext uri="{FF2B5EF4-FFF2-40B4-BE49-F238E27FC236}">
                            <a16:creationId xmlns:a16="http://schemas.microsoft.com/office/drawing/2014/main" id="{185C42A1-3B21-1523-3545-A31A544A77AC}"/>
                          </a:ext>
                        </a:extLst>
                      </p:cNvPr>
                      <p:cNvSpPr/>
                      <p:nvPr/>
                    </p:nvSpPr>
                    <p:spPr>
                      <a:xfrm rot="5400000">
                        <a:off x="8179055" y="3818089"/>
                        <a:ext cx="91373" cy="55946"/>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4BACC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5" name="Arrow: Right 164">
                        <a:extLst>
                          <a:ext uri="{FF2B5EF4-FFF2-40B4-BE49-F238E27FC236}">
                            <a16:creationId xmlns:a16="http://schemas.microsoft.com/office/drawing/2014/main" id="{BD98BCE2-4E41-DEC3-7F92-55CB00CBA935}"/>
                          </a:ext>
                        </a:extLst>
                      </p:cNvPr>
                      <p:cNvSpPr/>
                      <p:nvPr/>
                    </p:nvSpPr>
                    <p:spPr>
                      <a:xfrm rot="5400000">
                        <a:off x="5472459" y="3893540"/>
                        <a:ext cx="324139" cy="168471"/>
                      </a:xfrm>
                      <a:prstGeom prst="rightArrow">
                        <a:avLst>
                          <a:gd name="adj1" fmla="val 45198"/>
                          <a:gd name="adj2" fmla="val 69069"/>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6" name="Arrow: Right 15">
                        <a:extLst>
                          <a:ext uri="{FF2B5EF4-FFF2-40B4-BE49-F238E27FC236}">
                            <a16:creationId xmlns:a16="http://schemas.microsoft.com/office/drawing/2014/main" id="{8EA6C342-A08F-FC4F-FCEB-E2A7711462AA}"/>
                          </a:ext>
                        </a:extLst>
                      </p:cNvPr>
                      <p:cNvSpPr/>
                      <p:nvPr/>
                    </p:nvSpPr>
                    <p:spPr>
                      <a:xfrm rot="5400000">
                        <a:off x="5567717" y="3840218"/>
                        <a:ext cx="133621" cy="55944"/>
                      </a:xfrm>
                      <a:custGeom>
                        <a:avLst/>
                        <a:gdLst>
                          <a:gd name="connsiteX0" fmla="*/ 0 w 312686"/>
                          <a:gd name="connsiteY0" fmla="*/ 88089 h 321482"/>
                          <a:gd name="connsiteX1" fmla="*/ 96717 w 312686"/>
                          <a:gd name="connsiteY1" fmla="*/ 88089 h 321482"/>
                          <a:gd name="connsiteX2" fmla="*/ 96717 w 312686"/>
                          <a:gd name="connsiteY2" fmla="*/ 0 h 321482"/>
                          <a:gd name="connsiteX3" fmla="*/ 312686 w 312686"/>
                          <a:gd name="connsiteY3" fmla="*/ 160741 h 321482"/>
                          <a:gd name="connsiteX4" fmla="*/ 96717 w 312686"/>
                          <a:gd name="connsiteY4" fmla="*/ 321482 h 321482"/>
                          <a:gd name="connsiteX5" fmla="*/ 96717 w 312686"/>
                          <a:gd name="connsiteY5" fmla="*/ 233393 h 321482"/>
                          <a:gd name="connsiteX6" fmla="*/ 0 w 312686"/>
                          <a:gd name="connsiteY6" fmla="*/ 233393 h 321482"/>
                          <a:gd name="connsiteX7" fmla="*/ 0 w 312686"/>
                          <a:gd name="connsiteY7" fmla="*/ 88089 h 321482"/>
                          <a:gd name="connsiteX0" fmla="*/ 0 w 312686"/>
                          <a:gd name="connsiteY0" fmla="*/ 88089 h 240519"/>
                          <a:gd name="connsiteX1" fmla="*/ 96717 w 312686"/>
                          <a:gd name="connsiteY1" fmla="*/ 88089 h 240519"/>
                          <a:gd name="connsiteX2" fmla="*/ 96717 w 312686"/>
                          <a:gd name="connsiteY2" fmla="*/ 0 h 240519"/>
                          <a:gd name="connsiteX3" fmla="*/ 312686 w 312686"/>
                          <a:gd name="connsiteY3" fmla="*/ 160741 h 240519"/>
                          <a:gd name="connsiteX4" fmla="*/ 94336 w 312686"/>
                          <a:gd name="connsiteY4" fmla="*/ 240519 h 240519"/>
                          <a:gd name="connsiteX5" fmla="*/ 96717 w 312686"/>
                          <a:gd name="connsiteY5" fmla="*/ 233393 h 240519"/>
                          <a:gd name="connsiteX6" fmla="*/ 0 w 312686"/>
                          <a:gd name="connsiteY6" fmla="*/ 233393 h 240519"/>
                          <a:gd name="connsiteX7" fmla="*/ 0 w 312686"/>
                          <a:gd name="connsiteY7" fmla="*/ 88089 h 240519"/>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96717 w 312686"/>
                          <a:gd name="connsiteY5" fmla="*/ 145304 h 152430"/>
                          <a:gd name="connsiteX6" fmla="*/ 0 w 312686"/>
                          <a:gd name="connsiteY6" fmla="*/ 145304 h 152430"/>
                          <a:gd name="connsiteX7" fmla="*/ 0 w 312686"/>
                          <a:gd name="connsiteY7" fmla="*/ 0 h 152430"/>
                          <a:gd name="connsiteX0" fmla="*/ 0 w 312686"/>
                          <a:gd name="connsiteY0" fmla="*/ 0 h 152430"/>
                          <a:gd name="connsiteX1" fmla="*/ 96717 w 312686"/>
                          <a:gd name="connsiteY1" fmla="*/ 0 h 152430"/>
                          <a:gd name="connsiteX2" fmla="*/ 106245 w 312686"/>
                          <a:gd name="connsiteY2" fmla="*/ 4780 h 152430"/>
                          <a:gd name="connsiteX3" fmla="*/ 312686 w 312686"/>
                          <a:gd name="connsiteY3" fmla="*/ 72652 h 152430"/>
                          <a:gd name="connsiteX4" fmla="*/ 94336 w 312686"/>
                          <a:gd name="connsiteY4" fmla="*/ 152430 h 152430"/>
                          <a:gd name="connsiteX5" fmla="*/ 111008 w 312686"/>
                          <a:gd name="connsiteY5" fmla="*/ 145303 h 152430"/>
                          <a:gd name="connsiteX6" fmla="*/ 0 w 312686"/>
                          <a:gd name="connsiteY6" fmla="*/ 145304 h 152430"/>
                          <a:gd name="connsiteX7" fmla="*/ 0 w 312686"/>
                          <a:gd name="connsiteY7" fmla="*/ 0 h 1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686" h="152430">
                            <a:moveTo>
                              <a:pt x="0" y="0"/>
                            </a:moveTo>
                            <a:lnTo>
                              <a:pt x="96717" y="0"/>
                            </a:lnTo>
                            <a:lnTo>
                              <a:pt x="106245" y="4780"/>
                            </a:lnTo>
                            <a:lnTo>
                              <a:pt x="312686" y="72652"/>
                            </a:lnTo>
                            <a:lnTo>
                              <a:pt x="94336" y="152430"/>
                            </a:lnTo>
                            <a:lnTo>
                              <a:pt x="111008" y="145303"/>
                            </a:lnTo>
                            <a:lnTo>
                              <a:pt x="0" y="145304"/>
                            </a:lnTo>
                            <a:lnTo>
                              <a:pt x="0" y="0"/>
                            </a:lnTo>
                            <a:close/>
                          </a:path>
                        </a:pathLst>
                      </a:cu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5707F666-6214-C914-D2BA-803B98E25496}"/>
                          </a:ext>
                        </a:extLst>
                      </p:cNvPr>
                      <p:cNvSpPr/>
                      <p:nvPr/>
                    </p:nvSpPr>
                    <p:spPr>
                      <a:xfrm>
                        <a:off x="5042369" y="3172761"/>
                        <a:ext cx="3975711" cy="222840"/>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Calibri" panose="020F0502020204030204" pitchFamily="34" charset="0"/>
                          </a:rPr>
                          <a:t>XAI Technique: Shapley Values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sp>
                    <p:nvSpPr>
                      <p:cNvPr id="168" name="Rectangle 167">
                        <a:extLst>
                          <a:ext uri="{FF2B5EF4-FFF2-40B4-BE49-F238E27FC236}">
                            <a16:creationId xmlns:a16="http://schemas.microsoft.com/office/drawing/2014/main" id="{067EEC80-A8A8-315C-D494-01996E1D0349}"/>
                          </a:ext>
                        </a:extLst>
                      </p:cNvPr>
                      <p:cNvSpPr/>
                      <p:nvPr/>
                    </p:nvSpPr>
                    <p:spPr>
                      <a:xfrm>
                        <a:off x="5196526" y="4481442"/>
                        <a:ext cx="3943500" cy="518812"/>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Output: (1) EngineFuelRate, (2) Total Fuel, or (3) Efficiency Score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Inputs: Different combinations of inputs (inputs </a:t>
                        </a:r>
                        <a:r>
                          <a:rPr kumimoji="0" lang="en-US" sz="1100" b="0" i="0" u="none" strike="noStrike" kern="0" cap="none" spc="0" normalizeH="0" baseline="0" noProof="0" dirty="0">
                            <a:ln>
                              <a:noFill/>
                            </a:ln>
                            <a:solidFill>
                              <a:srgbClr val="353740"/>
                            </a:solidFill>
                            <a:effectLst/>
                            <a:uLnTx/>
                            <a:uFillTx/>
                            <a:latin typeface="ColfaxAI"/>
                          </a:rPr>
                          <a:t>cases</a:t>
                        </a: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 I - IV)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ea typeface="Calibri" panose="020F0502020204030204" pitchFamily="34" charset="0"/>
                          </a:rPr>
                          <a:t>ANN parameters are tuned for each of outputs and inputs cases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a typeface="Calibri" panose="020F0502020204030204" pitchFamily="34" charset="0"/>
                        </a:endParaRPr>
                      </a:p>
                    </p:txBody>
                  </p:sp>
                </p:grpSp>
                <p:sp>
                  <p:nvSpPr>
                    <p:cNvPr id="151" name="Arrow: Bent 150">
                      <a:extLst>
                        <a:ext uri="{FF2B5EF4-FFF2-40B4-BE49-F238E27FC236}">
                          <a16:creationId xmlns:a16="http://schemas.microsoft.com/office/drawing/2014/main" id="{89BD6272-AC86-AE09-AE06-E22C0C5561AA}"/>
                        </a:ext>
                      </a:extLst>
                    </p:cNvPr>
                    <p:cNvSpPr/>
                    <p:nvPr/>
                  </p:nvSpPr>
                  <p:spPr>
                    <a:xfrm rot="5400000">
                      <a:off x="4325560" y="2217762"/>
                      <a:ext cx="1346425" cy="661249"/>
                    </a:xfrm>
                    <a:prstGeom prst="bentArrow">
                      <a:avLst>
                        <a:gd name="adj1" fmla="val 11389"/>
                        <a:gd name="adj2" fmla="val 13109"/>
                        <a:gd name="adj3" fmla="val 18897"/>
                        <a:gd name="adj4" fmla="val 73485"/>
                      </a:avLst>
                    </a:prstGeom>
                    <a:solidFill>
                      <a:srgbClr val="9BBB59">
                        <a:lumMod val="20000"/>
                        <a:lumOff val="80000"/>
                      </a:srgbClr>
                    </a:solidFill>
                    <a:ln w="1905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cxnSp>
                <p:nvCxnSpPr>
                  <p:cNvPr id="147" name="Straight Arrow Connector 146">
                    <a:extLst>
                      <a:ext uri="{FF2B5EF4-FFF2-40B4-BE49-F238E27FC236}">
                        <a16:creationId xmlns:a16="http://schemas.microsoft.com/office/drawing/2014/main" id="{3FD0DB5B-FCC5-6579-90B5-8BA4CC59C49E}"/>
                      </a:ext>
                    </a:extLst>
                  </p:cNvPr>
                  <p:cNvCxnSpPr>
                    <a:cxnSpLocks/>
                    <a:stCxn id="193" idx="2"/>
                  </p:cNvCxnSpPr>
                  <p:nvPr/>
                </p:nvCxnSpPr>
                <p:spPr>
                  <a:xfrm flipH="1">
                    <a:off x="3245207" y="3377148"/>
                    <a:ext cx="163335" cy="172401"/>
                  </a:xfrm>
                  <a:prstGeom prst="straightConnector1">
                    <a:avLst/>
                  </a:prstGeom>
                  <a:noFill/>
                  <a:ln w="9525" cap="flat" cmpd="sng" algn="ctr">
                    <a:solidFill>
                      <a:srgbClr val="F79646">
                        <a:shade val="95000"/>
                        <a:satMod val="105000"/>
                      </a:srgbClr>
                    </a:solidFill>
                    <a:prstDash val="sysDot"/>
                    <a:tailEnd type="triangle"/>
                  </a:ln>
                  <a:effectLst/>
                </p:spPr>
              </p:cxnSp>
            </p:grpSp>
            <p:sp>
              <p:nvSpPr>
                <p:cNvPr id="145" name="Arrow: Right 144">
                  <a:extLst>
                    <a:ext uri="{FF2B5EF4-FFF2-40B4-BE49-F238E27FC236}">
                      <a16:creationId xmlns:a16="http://schemas.microsoft.com/office/drawing/2014/main" id="{58CC2A1C-F110-905C-62B4-36AB4D36F1DF}"/>
                    </a:ext>
                  </a:extLst>
                </p:cNvPr>
                <p:cNvSpPr/>
                <p:nvPr/>
              </p:nvSpPr>
              <p:spPr>
                <a:xfrm rot="16200000">
                  <a:off x="3119910" y="4366533"/>
                  <a:ext cx="236780" cy="227173"/>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7" name="Arrow: Right 19">
                <a:extLst>
                  <a:ext uri="{FF2B5EF4-FFF2-40B4-BE49-F238E27FC236}">
                    <a16:creationId xmlns:a16="http://schemas.microsoft.com/office/drawing/2014/main" id="{E507F4C5-E435-92D6-AB8A-C93DD97EDFD3}"/>
                  </a:ext>
                </a:extLst>
              </p:cNvPr>
              <p:cNvSpPr/>
              <p:nvPr/>
            </p:nvSpPr>
            <p:spPr>
              <a:xfrm rot="10800000">
                <a:off x="3043557" y="4526758"/>
                <a:ext cx="260457" cy="131625"/>
              </a:xfrm>
              <a:custGeom>
                <a:avLst/>
                <a:gdLst>
                  <a:gd name="connsiteX0" fmla="*/ 0 w 294401"/>
                  <a:gd name="connsiteY0" fmla="*/ 96751 h 340894"/>
                  <a:gd name="connsiteX1" fmla="*/ 294401 w 294401"/>
                  <a:gd name="connsiteY1" fmla="*/ 96751 h 340894"/>
                  <a:gd name="connsiteX2" fmla="*/ 294401 w 294401"/>
                  <a:gd name="connsiteY2" fmla="*/ 0 h 340894"/>
                  <a:gd name="connsiteX3" fmla="*/ 294401 w 294401"/>
                  <a:gd name="connsiteY3" fmla="*/ 170447 h 340894"/>
                  <a:gd name="connsiteX4" fmla="*/ 294401 w 294401"/>
                  <a:gd name="connsiteY4" fmla="*/ 340894 h 340894"/>
                  <a:gd name="connsiteX5" fmla="*/ 294401 w 294401"/>
                  <a:gd name="connsiteY5" fmla="*/ 244143 h 340894"/>
                  <a:gd name="connsiteX6" fmla="*/ 0 w 294401"/>
                  <a:gd name="connsiteY6" fmla="*/ 244143 h 340894"/>
                  <a:gd name="connsiteX7" fmla="*/ 0 w 294401"/>
                  <a:gd name="connsiteY7" fmla="*/ 96751 h 340894"/>
                  <a:gd name="connsiteX0" fmla="*/ 0 w 294401"/>
                  <a:gd name="connsiteY0" fmla="*/ 96751 h 244143"/>
                  <a:gd name="connsiteX1" fmla="*/ 294401 w 294401"/>
                  <a:gd name="connsiteY1" fmla="*/ 96751 h 244143"/>
                  <a:gd name="connsiteX2" fmla="*/ 294401 w 294401"/>
                  <a:gd name="connsiteY2" fmla="*/ 0 h 244143"/>
                  <a:gd name="connsiteX3" fmla="*/ 294401 w 294401"/>
                  <a:gd name="connsiteY3" fmla="*/ 170447 h 244143"/>
                  <a:gd name="connsiteX4" fmla="*/ 290588 w 294401"/>
                  <a:gd name="connsiteY4" fmla="*/ 241837 h 244143"/>
                  <a:gd name="connsiteX5" fmla="*/ 294401 w 294401"/>
                  <a:gd name="connsiteY5" fmla="*/ 244143 h 244143"/>
                  <a:gd name="connsiteX6" fmla="*/ 0 w 294401"/>
                  <a:gd name="connsiteY6" fmla="*/ 244143 h 244143"/>
                  <a:gd name="connsiteX7" fmla="*/ 0 w 294401"/>
                  <a:gd name="connsiteY7" fmla="*/ 96751 h 244143"/>
                  <a:gd name="connsiteX0" fmla="*/ 0 w 294841"/>
                  <a:gd name="connsiteY0" fmla="*/ 96751 h 244143"/>
                  <a:gd name="connsiteX1" fmla="*/ 294401 w 294841"/>
                  <a:gd name="connsiteY1" fmla="*/ 96751 h 244143"/>
                  <a:gd name="connsiteX2" fmla="*/ 294401 w 294841"/>
                  <a:gd name="connsiteY2" fmla="*/ 0 h 244143"/>
                  <a:gd name="connsiteX3" fmla="*/ 292800 w 294841"/>
                  <a:gd name="connsiteY3" fmla="*/ 95098 h 244143"/>
                  <a:gd name="connsiteX4" fmla="*/ 294401 w 294841"/>
                  <a:gd name="connsiteY4" fmla="*/ 170447 h 244143"/>
                  <a:gd name="connsiteX5" fmla="*/ 290588 w 294841"/>
                  <a:gd name="connsiteY5" fmla="*/ 241837 h 244143"/>
                  <a:gd name="connsiteX6" fmla="*/ 294401 w 294841"/>
                  <a:gd name="connsiteY6" fmla="*/ 244143 h 244143"/>
                  <a:gd name="connsiteX7" fmla="*/ 0 w 294841"/>
                  <a:gd name="connsiteY7" fmla="*/ 244143 h 244143"/>
                  <a:gd name="connsiteX8" fmla="*/ 0 w 294841"/>
                  <a:gd name="connsiteY8" fmla="*/ 96751 h 244143"/>
                  <a:gd name="connsiteX0" fmla="*/ 0 w 294401"/>
                  <a:gd name="connsiteY0" fmla="*/ 5311 h 152703"/>
                  <a:gd name="connsiteX1" fmla="*/ 294401 w 294401"/>
                  <a:gd name="connsiteY1" fmla="*/ 5311 h 152703"/>
                  <a:gd name="connsiteX2" fmla="*/ 286781 w 294401"/>
                  <a:gd name="connsiteY2" fmla="*/ 0 h 152703"/>
                  <a:gd name="connsiteX3" fmla="*/ 292800 w 294401"/>
                  <a:gd name="connsiteY3" fmla="*/ 3658 h 152703"/>
                  <a:gd name="connsiteX4" fmla="*/ 294401 w 294401"/>
                  <a:gd name="connsiteY4" fmla="*/ 79007 h 152703"/>
                  <a:gd name="connsiteX5" fmla="*/ 290588 w 294401"/>
                  <a:gd name="connsiteY5" fmla="*/ 150397 h 152703"/>
                  <a:gd name="connsiteX6" fmla="*/ 294401 w 294401"/>
                  <a:gd name="connsiteY6" fmla="*/ 152703 h 152703"/>
                  <a:gd name="connsiteX7" fmla="*/ 0 w 294401"/>
                  <a:gd name="connsiteY7" fmla="*/ 152703 h 152703"/>
                  <a:gd name="connsiteX8" fmla="*/ 0 w 294401"/>
                  <a:gd name="connsiteY8" fmla="*/ 5311 h 1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01" h="152703">
                    <a:moveTo>
                      <a:pt x="0" y="5311"/>
                    </a:moveTo>
                    <a:lnTo>
                      <a:pt x="294401" y="5311"/>
                    </a:lnTo>
                    <a:lnTo>
                      <a:pt x="286781" y="0"/>
                    </a:lnTo>
                    <a:cubicBezTo>
                      <a:pt x="288787" y="7569"/>
                      <a:pt x="290794" y="-3911"/>
                      <a:pt x="292800" y="3658"/>
                    </a:cubicBezTo>
                    <a:cubicBezTo>
                      <a:pt x="293334" y="28774"/>
                      <a:pt x="293867" y="53891"/>
                      <a:pt x="294401" y="79007"/>
                    </a:cubicBezTo>
                    <a:lnTo>
                      <a:pt x="290588" y="150397"/>
                    </a:lnTo>
                    <a:lnTo>
                      <a:pt x="294401" y="152703"/>
                    </a:lnTo>
                    <a:lnTo>
                      <a:pt x="0" y="152703"/>
                    </a:lnTo>
                    <a:lnTo>
                      <a:pt x="0" y="5311"/>
                    </a:lnTo>
                    <a:close/>
                  </a:path>
                </a:pathLst>
              </a:custGeom>
              <a:solidFill>
                <a:srgbClr val="F79646">
                  <a:lumMod val="20000"/>
                  <a:lumOff val="80000"/>
                </a:srgbClr>
              </a:solidFill>
              <a:ln w="1905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240E69F9-2846-9EF3-22BC-4501849F6E01}"/>
                  </a:ext>
                </a:extLst>
              </p:cNvPr>
              <p:cNvGrpSpPr/>
              <p:nvPr/>
            </p:nvGrpSpPr>
            <p:grpSpPr>
              <a:xfrm>
                <a:off x="3007437" y="4357970"/>
                <a:ext cx="350139" cy="338750"/>
                <a:chOff x="3007437" y="4357970"/>
                <a:chExt cx="350139" cy="338750"/>
              </a:xfrm>
            </p:grpSpPr>
            <p:sp>
              <p:nvSpPr>
                <p:cNvPr id="142" name="Arrow: Right 141">
                  <a:extLst>
                    <a:ext uri="{FF2B5EF4-FFF2-40B4-BE49-F238E27FC236}">
                      <a16:creationId xmlns:a16="http://schemas.microsoft.com/office/drawing/2014/main" id="{B4FF3BE6-FF8C-8709-776D-EC011948A9C6}"/>
                    </a:ext>
                  </a:extLst>
                </p:cNvPr>
                <p:cNvSpPr/>
                <p:nvPr/>
              </p:nvSpPr>
              <p:spPr>
                <a:xfrm>
                  <a:off x="3007437" y="4482219"/>
                  <a:ext cx="290236" cy="21450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3" name="Arrow: Right 142">
                  <a:extLst>
                    <a:ext uri="{FF2B5EF4-FFF2-40B4-BE49-F238E27FC236}">
                      <a16:creationId xmlns:a16="http://schemas.microsoft.com/office/drawing/2014/main" id="{51BD175F-8A05-93AC-3840-E6DA99F085F9}"/>
                    </a:ext>
                  </a:extLst>
                </p:cNvPr>
                <p:cNvSpPr/>
                <p:nvPr/>
              </p:nvSpPr>
              <p:spPr>
                <a:xfrm rot="5400000">
                  <a:off x="3100767" y="4378828"/>
                  <a:ext cx="277668" cy="235951"/>
                </a:xfrm>
                <a:prstGeom prst="rightArrow">
                  <a:avLst>
                    <a:gd name="adj1" fmla="val 50131"/>
                    <a:gd name="adj2" fmla="val 0"/>
                  </a:avLst>
                </a:prstGeom>
                <a:solidFill>
                  <a:srgbClr val="F79646">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9" name="Arrow: Right 138">
                <a:extLst>
                  <a:ext uri="{FF2B5EF4-FFF2-40B4-BE49-F238E27FC236}">
                    <a16:creationId xmlns:a16="http://schemas.microsoft.com/office/drawing/2014/main" id="{893082DB-F27C-525F-C065-4360E36440EE}"/>
                  </a:ext>
                </a:extLst>
              </p:cNvPr>
              <p:cNvSpPr/>
              <p:nvPr/>
            </p:nvSpPr>
            <p:spPr>
              <a:xfrm>
                <a:off x="4338169" y="1820124"/>
                <a:ext cx="796229" cy="172335"/>
              </a:xfrm>
              <a:prstGeom prst="rightArrow">
                <a:avLst>
                  <a:gd name="adj1" fmla="val 50131"/>
                  <a:gd name="adj2" fmla="val 0"/>
                </a:avLst>
              </a:prstGeom>
              <a:solidFill>
                <a:srgbClr val="9BBB59">
                  <a:lumMod val="20000"/>
                  <a:lumOff val="8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0" name="Arrow: Left-Right 139">
                <a:extLst>
                  <a:ext uri="{FF2B5EF4-FFF2-40B4-BE49-F238E27FC236}">
                    <a16:creationId xmlns:a16="http://schemas.microsoft.com/office/drawing/2014/main" id="{D57C0FC0-0159-5838-A832-E25B68C9AB6F}"/>
                  </a:ext>
                </a:extLst>
              </p:cNvPr>
              <p:cNvSpPr/>
              <p:nvPr/>
            </p:nvSpPr>
            <p:spPr>
              <a:xfrm>
                <a:off x="4607172" y="3433422"/>
                <a:ext cx="510720" cy="265106"/>
              </a:xfrm>
              <a:prstGeom prst="leftRightArrow">
                <a:avLst>
                  <a:gd name="adj1" fmla="val 42898"/>
                  <a:gd name="adj2" fmla="val 50000"/>
                </a:avLst>
              </a:prstGeom>
              <a:solidFill>
                <a:srgbClr val="4F81BD">
                  <a:lumMod val="20000"/>
                  <a:lumOff val="80000"/>
                </a:srgbClr>
              </a:solid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1" name="Arrow: Left-Right 140">
                <a:extLst>
                  <a:ext uri="{FF2B5EF4-FFF2-40B4-BE49-F238E27FC236}">
                    <a16:creationId xmlns:a16="http://schemas.microsoft.com/office/drawing/2014/main" id="{70C0338B-3797-20B7-2D2F-FE1D288C15E4}"/>
                  </a:ext>
                </a:extLst>
              </p:cNvPr>
              <p:cNvSpPr/>
              <p:nvPr/>
            </p:nvSpPr>
            <p:spPr>
              <a:xfrm rot="5400000">
                <a:off x="3919238" y="3914047"/>
                <a:ext cx="283507" cy="265106"/>
              </a:xfrm>
              <a:prstGeom prst="leftRightArrow">
                <a:avLst>
                  <a:gd name="adj1" fmla="val 42898"/>
                  <a:gd name="adj2" fmla="val 36271"/>
                </a:avLst>
              </a:prstGeom>
              <a:solidFill>
                <a:srgbClr val="C0504D">
                  <a:lumMod val="20000"/>
                  <a:lumOff val="80000"/>
                </a:srgbClr>
              </a:solidFill>
              <a:ln w="12700" cap="flat" cmpd="sng" algn="ctr">
                <a:solidFill>
                  <a:srgbClr val="C0504D">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30" name="Rectangle 129">
              <a:extLst>
                <a:ext uri="{FF2B5EF4-FFF2-40B4-BE49-F238E27FC236}">
                  <a16:creationId xmlns:a16="http://schemas.microsoft.com/office/drawing/2014/main" id="{15BBE508-1F3A-58E7-5ACA-AF96969F5DEB}"/>
                </a:ext>
              </a:extLst>
            </p:cNvPr>
            <p:cNvSpPr/>
            <p:nvPr/>
          </p:nvSpPr>
          <p:spPr>
            <a:xfrm>
              <a:off x="7028541" y="3882356"/>
              <a:ext cx="831201" cy="327578"/>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Output Case (2)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B050"/>
                  </a:solidFill>
                  <a:effectLst/>
                  <a:uLnTx/>
                  <a:uFillTx/>
                  <a:ea typeface="Calibri" panose="020F0502020204030204" pitchFamily="34" charset="0"/>
                </a:rPr>
                <a:t>Total Fuel</a:t>
              </a:r>
            </a:p>
          </p:txBody>
        </p:sp>
        <p:sp>
          <p:nvSpPr>
            <p:cNvPr id="131" name="Rectangle 130">
              <a:extLst>
                <a:ext uri="{FF2B5EF4-FFF2-40B4-BE49-F238E27FC236}">
                  <a16:creationId xmlns:a16="http://schemas.microsoft.com/office/drawing/2014/main" id="{6FE363D0-881F-03F2-273E-A51B1E24D06F}"/>
                </a:ext>
              </a:extLst>
            </p:cNvPr>
            <p:cNvSpPr/>
            <p:nvPr/>
          </p:nvSpPr>
          <p:spPr>
            <a:xfrm>
              <a:off x="8277676" y="3877536"/>
              <a:ext cx="875713" cy="321433"/>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6DB0"/>
                  </a:solidFill>
                  <a:effectLst/>
                  <a:uLnTx/>
                  <a:uFillTx/>
                  <a:ea typeface="Calibri" panose="020F0502020204030204" pitchFamily="34" charset="0"/>
                </a:rPr>
                <a:t>Output Case (3)       Efficiency Score</a:t>
              </a:r>
            </a:p>
          </p:txBody>
        </p:sp>
        <p:sp>
          <p:nvSpPr>
            <p:cNvPr id="132" name="Rectangle 131">
              <a:extLst>
                <a:ext uri="{FF2B5EF4-FFF2-40B4-BE49-F238E27FC236}">
                  <a16:creationId xmlns:a16="http://schemas.microsoft.com/office/drawing/2014/main" id="{BD1138B9-8586-075E-2DF9-1CF025842F59}"/>
                </a:ext>
              </a:extLst>
            </p:cNvPr>
            <p:cNvSpPr/>
            <p:nvPr/>
          </p:nvSpPr>
          <p:spPr>
            <a:xfrm>
              <a:off x="5735670" y="3881526"/>
              <a:ext cx="831202" cy="316096"/>
            </a:xfrm>
            <a:prstGeom prst="rect">
              <a:avLst/>
            </a:prstGeom>
            <a:ln>
              <a:noFill/>
            </a:ln>
          </p:spPr>
          <p:txBody>
            <a:bodyPr vert="horz"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7C9B3F"/>
                  </a:solidFill>
                  <a:effectLst/>
                  <a:uLnTx/>
                  <a:uFillTx/>
                  <a:ea typeface="Calibri" panose="020F0502020204030204" pitchFamily="34" charset="0"/>
                </a:rPr>
                <a:t>Output Case (1)         EngineFuelRate</a:t>
              </a:r>
            </a:p>
          </p:txBody>
        </p:sp>
      </p:grpSp>
      <p:sp>
        <p:nvSpPr>
          <p:cNvPr id="240" name="TextBox 239">
            <a:extLst>
              <a:ext uri="{FF2B5EF4-FFF2-40B4-BE49-F238E27FC236}">
                <a16:creationId xmlns:a16="http://schemas.microsoft.com/office/drawing/2014/main" id="{9B9AFC65-4E8D-8B41-858E-0D8AA4A8EB17}"/>
              </a:ext>
            </a:extLst>
          </p:cNvPr>
          <p:cNvSpPr txBox="1"/>
          <p:nvPr/>
        </p:nvSpPr>
        <p:spPr>
          <a:xfrm>
            <a:off x="775183" y="842911"/>
            <a:ext cx="759363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Workflow</a:t>
            </a:r>
            <a:r>
              <a:rPr kumimoji="0" lang="en-US" sz="1800" b="0" i="0" u="none" strike="noStrike" kern="1200" cap="none" spc="8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of Applying XAI for </a:t>
            </a:r>
            <a:r>
              <a:rPr lang="en-US" sz="1800" spc="8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mproving</a:t>
            </a:r>
            <a:r>
              <a:rPr lang="en-US" sz="1800" spc="7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Vessel’s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Energy Efficiency</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FAF4F9C4-184D-0BF8-F867-7573A8E2744F}"/>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23</a:t>
            </a:fld>
            <a:endParaRPr lang="en-US"/>
          </a:p>
        </p:txBody>
      </p:sp>
    </p:spTree>
    <p:extLst>
      <p:ext uri="{BB962C8B-B14F-4D97-AF65-F5344CB8AC3E}">
        <p14:creationId xmlns:p14="http://schemas.microsoft.com/office/powerpoint/2010/main" val="4243850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43DFB6B-215A-4F9E-3D08-82928B1DE898}"/>
              </a:ext>
            </a:extLst>
          </p:cNvPr>
          <p:cNvGrpSpPr/>
          <p:nvPr/>
        </p:nvGrpSpPr>
        <p:grpSpPr>
          <a:xfrm>
            <a:off x="2249359" y="937227"/>
            <a:ext cx="5077323" cy="5595405"/>
            <a:chOff x="2249359" y="425882"/>
            <a:chExt cx="5077323" cy="5595405"/>
          </a:xfrm>
        </p:grpSpPr>
        <p:grpSp>
          <p:nvGrpSpPr>
            <p:cNvPr id="21" name="Group 20">
              <a:extLst>
                <a:ext uri="{FF2B5EF4-FFF2-40B4-BE49-F238E27FC236}">
                  <a16:creationId xmlns:a16="http://schemas.microsoft.com/office/drawing/2014/main" id="{BF9DA5AF-461F-B01F-BC56-03A4659ABB8E}"/>
                </a:ext>
              </a:extLst>
            </p:cNvPr>
            <p:cNvGrpSpPr/>
            <p:nvPr/>
          </p:nvGrpSpPr>
          <p:grpSpPr>
            <a:xfrm>
              <a:off x="2249359" y="425882"/>
              <a:ext cx="5077323" cy="5595405"/>
              <a:chOff x="2249359" y="425882"/>
              <a:chExt cx="5077323" cy="5595405"/>
            </a:xfrm>
          </p:grpSpPr>
          <p:grpSp>
            <p:nvGrpSpPr>
              <p:cNvPr id="2" name="Group 1">
                <a:extLst>
                  <a:ext uri="{FF2B5EF4-FFF2-40B4-BE49-F238E27FC236}">
                    <a16:creationId xmlns:a16="http://schemas.microsoft.com/office/drawing/2014/main" id="{EDCA3FEF-DEBB-45C7-3000-0A48609A8A22}"/>
                  </a:ext>
                </a:extLst>
              </p:cNvPr>
              <p:cNvGrpSpPr/>
              <p:nvPr/>
            </p:nvGrpSpPr>
            <p:grpSpPr>
              <a:xfrm>
                <a:off x="3519911" y="425882"/>
                <a:ext cx="2492249" cy="446169"/>
                <a:chOff x="4454585" y="772998"/>
                <a:chExt cx="2707343" cy="646331"/>
              </a:xfrm>
              <a:solidFill>
                <a:schemeClr val="tx2">
                  <a:lumMod val="20000"/>
                  <a:lumOff val="80000"/>
                </a:schemeClr>
              </a:solidFill>
            </p:grpSpPr>
            <p:sp>
              <p:nvSpPr>
                <p:cNvPr id="4" name="Rectangle: Rounded Corners 3">
                  <a:extLst>
                    <a:ext uri="{FF2B5EF4-FFF2-40B4-BE49-F238E27FC236}">
                      <a16:creationId xmlns:a16="http://schemas.microsoft.com/office/drawing/2014/main" id="{1A834518-7731-69E9-BBBB-4E6540350548}"/>
                    </a:ext>
                  </a:extLst>
                </p:cNvPr>
                <p:cNvSpPr/>
                <p:nvPr/>
              </p:nvSpPr>
              <p:spPr>
                <a:xfrm>
                  <a:off x="4454585" y="772998"/>
                  <a:ext cx="2707343" cy="64633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8E2E10-5FD2-3CBA-9813-36A23BD43613}"/>
                    </a:ext>
                  </a:extLst>
                </p:cNvPr>
                <p:cNvSpPr txBox="1"/>
                <p:nvPr/>
              </p:nvSpPr>
              <p:spPr>
                <a:xfrm>
                  <a:off x="4658803" y="806908"/>
                  <a:ext cx="2346680" cy="535023"/>
                </a:xfrm>
                <a:prstGeom prst="rect">
                  <a:avLst/>
                </a:prstGeom>
                <a:solidFill>
                  <a:schemeClr val="accent5">
                    <a:lumMod val="20000"/>
                    <a:lumOff val="80000"/>
                  </a:schemeClr>
                </a:solidFill>
                <a:ln>
                  <a:noFill/>
                </a:ln>
              </p:spPr>
              <p:txBody>
                <a:bodyPr wrap="square" rtlCol="0">
                  <a:spAutoFit/>
                </a:bodyPr>
                <a:lstStyle/>
                <a:p>
                  <a:pPr algn="ct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Problem Formulation</a:t>
                  </a:r>
                </a:p>
              </p:txBody>
            </p:sp>
          </p:grpSp>
          <p:grpSp>
            <p:nvGrpSpPr>
              <p:cNvPr id="6" name="Group 5">
                <a:extLst>
                  <a:ext uri="{FF2B5EF4-FFF2-40B4-BE49-F238E27FC236}">
                    <a16:creationId xmlns:a16="http://schemas.microsoft.com/office/drawing/2014/main" id="{E9B5500D-67FD-21CA-E48C-7897F220E8F7}"/>
                  </a:ext>
                </a:extLst>
              </p:cNvPr>
              <p:cNvGrpSpPr/>
              <p:nvPr/>
            </p:nvGrpSpPr>
            <p:grpSpPr>
              <a:xfrm>
                <a:off x="3023826" y="914355"/>
                <a:ext cx="3528392" cy="649189"/>
                <a:chOff x="4067944" y="700672"/>
                <a:chExt cx="3528392" cy="649189"/>
              </a:xfrm>
              <a:solidFill>
                <a:srgbClr val="92D050"/>
              </a:solidFill>
            </p:grpSpPr>
            <p:sp>
              <p:nvSpPr>
                <p:cNvPr id="7" name="Rectangle: Rounded Corners 6">
                  <a:extLst>
                    <a:ext uri="{FF2B5EF4-FFF2-40B4-BE49-F238E27FC236}">
                      <a16:creationId xmlns:a16="http://schemas.microsoft.com/office/drawing/2014/main" id="{F3E9AA56-67C5-1A85-1A63-93D4B36ACA8F}"/>
                    </a:ext>
                  </a:extLst>
                </p:cNvPr>
                <p:cNvSpPr/>
                <p:nvPr/>
              </p:nvSpPr>
              <p:spPr>
                <a:xfrm>
                  <a:off x="4067944" y="703530"/>
                  <a:ext cx="3528392" cy="6463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582C0E-23EC-94B8-3F32-BBBAD9A1BC7F}"/>
                    </a:ext>
                  </a:extLst>
                </p:cNvPr>
                <p:cNvSpPr txBox="1"/>
                <p:nvPr/>
              </p:nvSpPr>
              <p:spPr>
                <a:xfrm>
                  <a:off x="4175956" y="700672"/>
                  <a:ext cx="3312368" cy="64633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Function: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Minimizing the fuel consumption</a:t>
                  </a:r>
                </a:p>
              </p:txBody>
            </p:sp>
          </p:grpSp>
          <p:grpSp>
            <p:nvGrpSpPr>
              <p:cNvPr id="9" name="Group 8">
                <a:extLst>
                  <a:ext uri="{FF2B5EF4-FFF2-40B4-BE49-F238E27FC236}">
                    <a16:creationId xmlns:a16="http://schemas.microsoft.com/office/drawing/2014/main" id="{AC923013-6F85-4821-D74C-7C8C74BC94CB}"/>
                  </a:ext>
                </a:extLst>
              </p:cNvPr>
              <p:cNvGrpSpPr/>
              <p:nvPr/>
            </p:nvGrpSpPr>
            <p:grpSpPr>
              <a:xfrm>
                <a:off x="2249359" y="1746892"/>
                <a:ext cx="5077323" cy="3303127"/>
                <a:chOff x="4025078" y="1330702"/>
                <a:chExt cx="3456384" cy="1855866"/>
              </a:xfrm>
              <a:noFill/>
            </p:grpSpPr>
            <p:sp>
              <p:nvSpPr>
                <p:cNvPr id="10" name="Rectangle: Rounded Corners 9">
                  <a:extLst>
                    <a:ext uri="{FF2B5EF4-FFF2-40B4-BE49-F238E27FC236}">
                      <a16:creationId xmlns:a16="http://schemas.microsoft.com/office/drawing/2014/main" id="{5C0BD412-B352-5C07-0751-6334E2984F85}"/>
                    </a:ext>
                  </a:extLst>
                </p:cNvPr>
                <p:cNvSpPr/>
                <p:nvPr/>
              </p:nvSpPr>
              <p:spPr>
                <a:xfrm>
                  <a:off x="4025078" y="1365025"/>
                  <a:ext cx="3456384" cy="1821543"/>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D2CA35-CB7B-1B28-D188-096E3FEFD985}"/>
                    </a:ext>
                  </a:extLst>
                </p:cNvPr>
                <p:cNvSpPr txBox="1"/>
                <p:nvPr/>
              </p:nvSpPr>
              <p:spPr>
                <a:xfrm>
                  <a:off x="4664267" y="1330702"/>
                  <a:ext cx="2125571" cy="20751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Solutions</a:t>
                  </a:r>
                  <a:r>
                    <a:rPr kumimoji="0" lang="en-US" sz="16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Finding</a:t>
                  </a:r>
                </a:p>
              </p:txBody>
            </p:sp>
          </p:grpSp>
          <p:sp>
            <p:nvSpPr>
              <p:cNvPr id="12" name="TextBox 11">
                <a:extLst>
                  <a:ext uri="{FF2B5EF4-FFF2-40B4-BE49-F238E27FC236}">
                    <a16:creationId xmlns:a16="http://schemas.microsoft.com/office/drawing/2014/main" id="{E3816047-8E22-AC37-531E-4F75DDA9C14C}"/>
                  </a:ext>
                </a:extLst>
              </p:cNvPr>
              <p:cNvSpPr txBox="1"/>
              <p:nvPr/>
            </p:nvSpPr>
            <p:spPr>
              <a:xfrm>
                <a:off x="3311854" y="3066355"/>
                <a:ext cx="2952328" cy="646331"/>
              </a:xfrm>
              <a:prstGeom prst="rect">
                <a:avLst/>
              </a:prstGeom>
              <a:noFill/>
              <a:ln>
                <a:solidFill>
                  <a:schemeClr val="tx1"/>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Control variables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S</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hip’s speed and course</a:t>
                </a:r>
              </a:p>
            </p:txBody>
          </p:sp>
          <p:sp>
            <p:nvSpPr>
              <p:cNvPr id="13" name="TextBox 12">
                <a:extLst>
                  <a:ext uri="{FF2B5EF4-FFF2-40B4-BE49-F238E27FC236}">
                    <a16:creationId xmlns:a16="http://schemas.microsoft.com/office/drawing/2014/main" id="{C23BF876-BFC4-6BB9-30F6-6759CD6DFFFA}"/>
                  </a:ext>
                </a:extLst>
              </p:cNvPr>
              <p:cNvSpPr txBox="1"/>
              <p:nvPr/>
            </p:nvSpPr>
            <p:spPr>
              <a:xfrm>
                <a:off x="2361870" y="3720667"/>
                <a:ext cx="4852297" cy="923330"/>
              </a:xfrm>
              <a:prstGeom prst="rect">
                <a:avLst/>
              </a:prstGeom>
              <a:noFill/>
              <a:ln>
                <a:noFill/>
                <a:prstDash val="dash"/>
              </a:ln>
            </p:spPr>
            <p:txBody>
              <a:bodyPr wrap="square">
                <a:spAutoFit/>
              </a:bodyPr>
              <a:lstStyle/>
              <a:p>
                <a:pPr marR="0" lvl="0" algn="ctr" defTabSz="914400" eaLnBrk="1" fontAlgn="auto" latinLnBrk="0" hangingPunct="1">
                  <a:lnSpc>
                    <a:spcPct val="100000"/>
                  </a:lnSpc>
                  <a:spcBef>
                    <a:spcPts val="0"/>
                  </a:spcBef>
                  <a:spcAft>
                    <a:spcPts val="0"/>
                  </a:spcAft>
                  <a:buClrTx/>
                  <a:buSzTx/>
                  <a:buFontTx/>
                  <a:buNone/>
                  <a:tabLst/>
                  <a:defRPr/>
                </a:pPr>
                <a:r>
                  <a:rPr kumimoji="0" lang="en-US" sz="180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Constraints</a:t>
                </a: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a:t>
                </a:r>
              </a:p>
              <a:p>
                <a:pPr marR="0" lvl="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ill Sans MT" panose="020B0502020104020203" pitchFamily="34" charset="0"/>
                    <a:cs typeface="Times New Roman" panose="02020603050405020304" pitchFamily="18" charset="0"/>
                  </a:rPr>
                  <a:t>A</a:t>
                </a:r>
                <a:r>
                  <a:rPr kumimoji="0" lang="en-US" sz="1800" b="0" i="0" u="none" strike="noStrike" kern="0" cap="none" spc="0" normalizeH="0" baseline="0" noProof="0" dirty="0" err="1">
                    <a:ln>
                      <a:noFill/>
                    </a:ln>
                    <a:solidFill>
                      <a:prstClr val="black"/>
                    </a:solidFill>
                    <a:effectLst/>
                    <a:uLnTx/>
                    <a:uFillTx/>
                    <a:latin typeface="Gill Sans MT" panose="020B0502020104020203" pitchFamily="34" charset="0"/>
                    <a:cs typeface="Times New Roman" panose="02020603050405020304" pitchFamily="18" charset="0"/>
                  </a:rPr>
                  <a:t>rrival</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time, geographic, safety, </a:t>
                </a:r>
                <a:r>
                  <a:rPr kumimoji="0" lang="en-US"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route</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 smoothness, the ship’s roll</a:t>
                </a:r>
                <a:r>
                  <a:rPr lang="en-US" sz="1800" kern="0" dirty="0">
                    <a:solidFill>
                      <a:prstClr val="black"/>
                    </a:solidFill>
                    <a:latin typeface="Gill Sans MT" panose="020B0502020104020203" pitchFamily="34" charset="0"/>
                    <a:cs typeface="Times New Roman" panose="02020603050405020304" pitchFamily="18" charset="0"/>
                  </a:rPr>
                  <a:t>, and th</a:t>
                </a:r>
                <a:r>
                  <a:rPr lang="en-US" kern="0" dirty="0">
                    <a:solidFill>
                      <a:prstClr val="black"/>
                    </a:solidFill>
                    <a:latin typeface="Gill Sans MT" panose="020B0502020104020203" pitchFamily="34" charset="0"/>
                    <a:cs typeface="Times New Roman" panose="02020603050405020304" pitchFamily="18" charset="0"/>
                  </a:rPr>
                  <a:t>e </a:t>
                </a: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engine power</a:t>
                </a:r>
                <a:endParaRPr kumimoji="0" lang="en-US" sz="1800" b="0" i="0" u="none" strike="noStrike" kern="0" cap="none" spc="0" normalizeH="0" baseline="0" noProof="0" dirty="0">
                  <a:ln>
                    <a:noFill/>
                  </a:ln>
                  <a:solidFill>
                    <a:srgbClr val="FF0000"/>
                  </a:solidFill>
                  <a:effectLst/>
                  <a:uLnTx/>
                  <a:uFillTx/>
                  <a:latin typeface="Gill Sans MT" panose="020B0502020104020203"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8690F834-5E05-C95C-D99B-4CC704C4D6E2}"/>
                  </a:ext>
                </a:extLst>
              </p:cNvPr>
              <p:cNvGrpSpPr/>
              <p:nvPr/>
            </p:nvGrpSpPr>
            <p:grpSpPr>
              <a:xfrm>
                <a:off x="3199083" y="5281328"/>
                <a:ext cx="3461149" cy="739959"/>
                <a:chOff x="4244247" y="917136"/>
                <a:chExt cx="3331553" cy="768726"/>
              </a:xfrm>
              <a:solidFill>
                <a:schemeClr val="accent3">
                  <a:lumMod val="40000"/>
                  <a:lumOff val="60000"/>
                </a:schemeClr>
              </a:solidFill>
            </p:grpSpPr>
            <p:sp>
              <p:nvSpPr>
                <p:cNvPr id="15" name="Rectangle: Rounded Corners 14">
                  <a:extLst>
                    <a:ext uri="{FF2B5EF4-FFF2-40B4-BE49-F238E27FC236}">
                      <a16:creationId xmlns:a16="http://schemas.microsoft.com/office/drawing/2014/main" id="{FB865D0D-F912-A5BB-B38C-22E3E71A3FC2}"/>
                    </a:ext>
                  </a:extLst>
                </p:cNvPr>
                <p:cNvSpPr/>
                <p:nvPr/>
              </p:nvSpPr>
              <p:spPr>
                <a:xfrm>
                  <a:off x="4244247" y="917136"/>
                  <a:ext cx="3331553" cy="768726"/>
                </a:xfrm>
                <a:prstGeom prst="roundRect">
                  <a:avLst>
                    <a:gd name="adj" fmla="val 5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7E2ED21-2B0F-C6F4-2F3D-C4679F8C2D02}"/>
                    </a:ext>
                  </a:extLst>
                </p:cNvPr>
                <p:cNvSpPr txBox="1"/>
                <p:nvPr/>
              </p:nvSpPr>
              <p:spPr>
                <a:xfrm>
                  <a:off x="4581383" y="937790"/>
                  <a:ext cx="2657980" cy="671458"/>
                </a:xfrm>
                <a:prstGeom prst="rect">
                  <a:avLst/>
                </a:prstGeom>
                <a:solidFill>
                  <a:schemeClr val="accent6">
                    <a:lumMod val="40000"/>
                    <a:lumOff val="60000"/>
                  </a:schemeClr>
                </a:solid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Objective: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Gill Sans MT" panose="020B0502020104020203" pitchFamily="34" charset="0"/>
                      <a:cs typeface="Times New Roman" panose="02020603050405020304" pitchFamily="18" charset="0"/>
                    </a:rPr>
                    <a:t>Minimum fuel consumption</a:t>
                  </a:r>
                </a:p>
              </p:txBody>
            </p:sp>
          </p:grpSp>
          <p:sp>
            <p:nvSpPr>
              <p:cNvPr id="17" name="Arrow: Right 16">
                <a:extLst>
                  <a:ext uri="{FF2B5EF4-FFF2-40B4-BE49-F238E27FC236}">
                    <a16:creationId xmlns:a16="http://schemas.microsoft.com/office/drawing/2014/main" id="{FA47D425-A15F-7C19-7C0C-2FC1F1129384}"/>
                  </a:ext>
                </a:extLst>
              </p:cNvPr>
              <p:cNvSpPr/>
              <p:nvPr/>
            </p:nvSpPr>
            <p:spPr>
              <a:xfrm rot="5400000">
                <a:off x="4656456" y="1557400"/>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18" name="Arrow: Right 17">
                <a:extLst>
                  <a:ext uri="{FF2B5EF4-FFF2-40B4-BE49-F238E27FC236}">
                    <a16:creationId xmlns:a16="http://schemas.microsoft.com/office/drawing/2014/main" id="{BE9E2ED3-2B4C-6189-2A99-C7B5D2AC4B7A}"/>
                  </a:ext>
                </a:extLst>
              </p:cNvPr>
              <p:cNvSpPr/>
              <p:nvPr/>
            </p:nvSpPr>
            <p:spPr>
              <a:xfrm rot="5400000">
                <a:off x="4797867" y="5018655"/>
                <a:ext cx="186104" cy="244727"/>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22BBEA"/>
                  </a:solidFill>
                </a:endParaRPr>
              </a:p>
            </p:txBody>
          </p:sp>
          <p:sp>
            <p:nvSpPr>
              <p:cNvPr id="20" name="TextBox 19">
                <a:extLst>
                  <a:ext uri="{FF2B5EF4-FFF2-40B4-BE49-F238E27FC236}">
                    <a16:creationId xmlns:a16="http://schemas.microsoft.com/office/drawing/2014/main" id="{28B70817-0688-C79A-35F0-A3C9BC02A991}"/>
                  </a:ext>
                </a:extLst>
              </p:cNvPr>
              <p:cNvSpPr txBox="1"/>
              <p:nvPr/>
            </p:nvSpPr>
            <p:spPr>
              <a:xfrm>
                <a:off x="2249359" y="2092950"/>
                <a:ext cx="5077323" cy="923330"/>
              </a:xfrm>
              <a:prstGeom prst="rect">
                <a:avLst/>
              </a:prstGeom>
              <a:noFill/>
              <a:ln>
                <a:noFill/>
                <a:prstDash val="dash"/>
              </a:ln>
            </p:spPr>
            <p:txBody>
              <a:bodyPr wrap="square">
                <a:spAutoFit/>
              </a:bodyPr>
              <a:lstStyle/>
              <a:p>
                <a:pPr algn="ctr"/>
                <a:r>
                  <a:rPr kumimoji="0" lang="en-US" sz="1800" b="0" i="1"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Solving algorithm:</a:t>
                </a:r>
              </a:p>
              <a:p>
                <a:pPr algn="ct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Modeling </a:t>
                </a:r>
                <a:r>
                  <a:rPr lang="en-US" kern="0" dirty="0">
                    <a:solidFill>
                      <a:prstClr val="black"/>
                    </a:solidFill>
                    <a:latin typeface="Gill Sans MT" panose="020B0502020104020203" pitchFamily="34" charset="0"/>
                    <a:cs typeface="Times New Roman" panose="02020603050405020304" pitchFamily="18" charset="0"/>
                  </a:rPr>
                  <a:t>and managing </a:t>
                </a:r>
                <a:r>
                  <a:rPr kumimoji="0" lang="en-US" sz="1800" b="0" i="0" u="none" strike="noStrike" kern="0" cap="none" spc="0" normalizeH="0" baseline="0" noProof="0" dirty="0">
                    <a:solidFill>
                      <a:prstClr val="black"/>
                    </a:solidFill>
                    <a:effectLst/>
                    <a:uLnTx/>
                    <a:uFillTx/>
                    <a:latin typeface="Gill Sans MT" panose="020B0502020104020203" pitchFamily="34" charset="0"/>
                    <a:cs typeface="Times New Roman" panose="02020603050405020304" pitchFamily="18" charset="0"/>
                  </a:rPr>
                  <a:t>the engine power at any weather conditions by using a fuel estimation model</a:t>
                </a:r>
                <a:endParaRPr lang="en-US" dirty="0"/>
              </a:p>
            </p:txBody>
          </p:sp>
        </p:grpSp>
        <p:sp>
          <p:nvSpPr>
            <p:cNvPr id="3" name="Rectangle: Top Corners Snipped 2">
              <a:extLst>
                <a:ext uri="{FF2B5EF4-FFF2-40B4-BE49-F238E27FC236}">
                  <a16:creationId xmlns:a16="http://schemas.microsoft.com/office/drawing/2014/main" id="{78B7512A-0DAD-8A08-D6D8-5B5FC163AF4E}"/>
                </a:ext>
              </a:extLst>
            </p:cNvPr>
            <p:cNvSpPr/>
            <p:nvPr/>
          </p:nvSpPr>
          <p:spPr>
            <a:xfrm>
              <a:off x="2339752" y="2151391"/>
              <a:ext cx="4896544" cy="838960"/>
            </a:xfrm>
            <a:prstGeom prst="snip2SameRect">
              <a:avLst>
                <a:gd name="adj1" fmla="val 50000"/>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Snipped 21">
              <a:extLst>
                <a:ext uri="{FF2B5EF4-FFF2-40B4-BE49-F238E27FC236}">
                  <a16:creationId xmlns:a16="http://schemas.microsoft.com/office/drawing/2014/main" id="{25BAA0B6-AD9B-4F63-2D8F-B689423528D4}"/>
                </a:ext>
              </a:extLst>
            </p:cNvPr>
            <p:cNvSpPr/>
            <p:nvPr/>
          </p:nvSpPr>
          <p:spPr>
            <a:xfrm rot="10800000">
              <a:off x="2339751" y="3789038"/>
              <a:ext cx="4824537" cy="1067609"/>
            </a:xfrm>
            <a:prstGeom prst="snip2SameRect">
              <a:avLst>
                <a:gd name="adj1" fmla="val 34173"/>
                <a:gd name="adj2" fmla="val 0"/>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B5B335-EBF7-4DAF-957F-836C8325F1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34" y="2667421"/>
            <a:ext cx="1902385" cy="1691009"/>
          </a:xfrm>
          <a:prstGeom prst="rect">
            <a:avLst/>
          </a:prstGeom>
        </p:spPr>
      </p:pic>
      <p:pic>
        <p:nvPicPr>
          <p:cNvPr id="25" name="Picture 4" descr="Airmar 220WX | Weather GPS | Ultrasonic Weather Station">
            <a:extLst>
              <a:ext uri="{FF2B5EF4-FFF2-40B4-BE49-F238E27FC236}">
                <a16:creationId xmlns:a16="http://schemas.microsoft.com/office/drawing/2014/main" id="{0C180549-2DCC-404E-9887-E8864D5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35" y="1663462"/>
            <a:ext cx="964108" cy="964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A44CA9A5-72C3-4EC4-8892-15550E14F7DB}"/>
              </a:ext>
            </a:extLst>
          </p:cNvPr>
          <p:cNvPicPr>
            <a:picLocks noChangeAspect="1"/>
          </p:cNvPicPr>
          <p:nvPr/>
        </p:nvPicPr>
        <p:blipFill rotWithShape="1">
          <a:blip r:embed="rId4"/>
          <a:srcRect l="69733" t="18328" r="4787" b="3251"/>
          <a:stretch/>
        </p:blipFill>
        <p:spPr>
          <a:xfrm>
            <a:off x="7491460" y="3541495"/>
            <a:ext cx="1449855" cy="1174294"/>
          </a:xfrm>
          <a:prstGeom prst="rect">
            <a:avLst/>
          </a:prstGeom>
          <a:ln>
            <a:noFill/>
          </a:ln>
        </p:spPr>
      </p:pic>
      <p:pic>
        <p:nvPicPr>
          <p:cNvPr id="27" name="Picture 2">
            <a:extLst>
              <a:ext uri="{FF2B5EF4-FFF2-40B4-BE49-F238E27FC236}">
                <a16:creationId xmlns:a16="http://schemas.microsoft.com/office/drawing/2014/main" id="{B578CFC6-D712-42D1-AEED-84F11A2A60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4963" y="2884449"/>
            <a:ext cx="1739250" cy="601222"/>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Windy with solid fill">
            <a:extLst>
              <a:ext uri="{FF2B5EF4-FFF2-40B4-BE49-F238E27FC236}">
                <a16:creationId xmlns:a16="http://schemas.microsoft.com/office/drawing/2014/main" id="{6C517D74-32BC-46C3-889D-0929CE69A85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77469" y="2125076"/>
            <a:ext cx="756851" cy="756851"/>
          </a:xfrm>
          <a:prstGeom prst="rect">
            <a:avLst/>
          </a:prstGeom>
        </p:spPr>
      </p:pic>
      <p:pic>
        <p:nvPicPr>
          <p:cNvPr id="37" name="Graphic 36" descr="Fog outline">
            <a:extLst>
              <a:ext uri="{FF2B5EF4-FFF2-40B4-BE49-F238E27FC236}">
                <a16:creationId xmlns:a16="http://schemas.microsoft.com/office/drawing/2014/main" id="{5691F3B5-4DDB-497A-9941-10262423E997}"/>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134320" y="2079273"/>
            <a:ext cx="914400" cy="914400"/>
          </a:xfrm>
          <a:prstGeom prst="rect">
            <a:avLst/>
          </a:prstGeom>
        </p:spPr>
      </p:pic>
      <p:pic>
        <p:nvPicPr>
          <p:cNvPr id="39" name="Graphic 38" descr="Cruise ship with solid fill">
            <a:extLst>
              <a:ext uri="{FF2B5EF4-FFF2-40B4-BE49-F238E27FC236}">
                <a16:creationId xmlns:a16="http://schemas.microsoft.com/office/drawing/2014/main" id="{B1F375FF-8236-4238-9707-3C885FB68BF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5280" y="1493542"/>
            <a:ext cx="914400" cy="914400"/>
          </a:xfrm>
          <a:prstGeom prst="rect">
            <a:avLst/>
          </a:prstGeom>
        </p:spPr>
      </p:pic>
      <p:pic>
        <p:nvPicPr>
          <p:cNvPr id="41" name="Picture 40">
            <a:extLst>
              <a:ext uri="{FF2B5EF4-FFF2-40B4-BE49-F238E27FC236}">
                <a16:creationId xmlns:a16="http://schemas.microsoft.com/office/drawing/2014/main" id="{9814907F-F7DA-435B-975D-571EC69F11DA}"/>
              </a:ext>
            </a:extLst>
          </p:cNvPr>
          <p:cNvPicPr>
            <a:picLocks noChangeAspect="1"/>
          </p:cNvPicPr>
          <p:nvPr/>
        </p:nvPicPr>
        <p:blipFill rotWithShape="1">
          <a:blip r:embed="rId12"/>
          <a:srcRect l="14517" t="20023" r="34068" b="11714"/>
          <a:stretch/>
        </p:blipFill>
        <p:spPr>
          <a:xfrm>
            <a:off x="133876" y="5364458"/>
            <a:ext cx="1828517" cy="1365602"/>
          </a:xfrm>
          <a:prstGeom prst="rect">
            <a:avLst/>
          </a:prstGeom>
        </p:spPr>
      </p:pic>
      <p:pic>
        <p:nvPicPr>
          <p:cNvPr id="42" name="Picture 41">
            <a:extLst>
              <a:ext uri="{FF2B5EF4-FFF2-40B4-BE49-F238E27FC236}">
                <a16:creationId xmlns:a16="http://schemas.microsoft.com/office/drawing/2014/main" id="{2D59A498-43CD-4EA3-BA8A-9CCF8BC2510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8729"/>
          <a:stretch/>
        </p:blipFill>
        <p:spPr>
          <a:xfrm>
            <a:off x="7406624" y="4740824"/>
            <a:ext cx="1423279" cy="1590491"/>
          </a:xfrm>
          <a:prstGeom prst="rect">
            <a:avLst/>
          </a:prstGeom>
        </p:spPr>
      </p:pic>
      <p:sp>
        <p:nvSpPr>
          <p:cNvPr id="28" name="Rectangle 27">
            <a:extLst>
              <a:ext uri="{FF2B5EF4-FFF2-40B4-BE49-F238E27FC236}">
                <a16:creationId xmlns:a16="http://schemas.microsoft.com/office/drawing/2014/main" id="{4F2F2D0F-0E2C-9A5F-2F9B-115D94C73198}"/>
              </a:ext>
            </a:extLst>
          </p:cNvPr>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19" name="Slide Number Placeholder 2">
            <a:extLst>
              <a:ext uri="{FF2B5EF4-FFF2-40B4-BE49-F238E27FC236}">
                <a16:creationId xmlns:a16="http://schemas.microsoft.com/office/drawing/2014/main" id="{255C575B-F726-C298-EA51-1E1DB470BBA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24</a:t>
            </a:fld>
            <a:endParaRPr lang="en-US"/>
          </a:p>
        </p:txBody>
      </p:sp>
    </p:spTree>
    <p:extLst>
      <p:ext uri="{BB962C8B-B14F-4D97-AF65-F5344CB8AC3E}">
        <p14:creationId xmlns:p14="http://schemas.microsoft.com/office/powerpoint/2010/main" val="69891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25</a:t>
            </a:fld>
            <a:endParaRPr lang="en-US" dirty="0"/>
          </a:p>
        </p:txBody>
      </p:sp>
      <p:pic>
        <p:nvPicPr>
          <p:cNvPr id="15" name="Picture 14">
            <a:extLst>
              <a:ext uri="{FF2B5EF4-FFF2-40B4-BE49-F238E27FC236}">
                <a16:creationId xmlns:a16="http://schemas.microsoft.com/office/drawing/2014/main" id="{43F82E0C-58CC-4C1B-8372-3FDC05148FC2}"/>
              </a:ext>
            </a:extLst>
          </p:cNvPr>
          <p:cNvPicPr>
            <a:picLocks noChangeAspect="1"/>
          </p:cNvPicPr>
          <p:nvPr/>
        </p:nvPicPr>
        <p:blipFill rotWithShape="1">
          <a:blip r:embed="rId2"/>
          <a:srcRect t="4596" b="6340"/>
          <a:stretch/>
        </p:blipFill>
        <p:spPr>
          <a:xfrm>
            <a:off x="20901" y="1417314"/>
            <a:ext cx="9096974" cy="4557406"/>
          </a:xfrm>
          <a:prstGeom prst="rect">
            <a:avLst/>
          </a:prstGeom>
        </p:spPr>
      </p:pic>
      <p:sp>
        <p:nvSpPr>
          <p:cNvPr id="11" name="TextBox 10">
            <a:extLst>
              <a:ext uri="{FF2B5EF4-FFF2-40B4-BE49-F238E27FC236}">
                <a16:creationId xmlns:a16="http://schemas.microsoft.com/office/drawing/2014/main" id="{7FC4EE7C-63FE-47E5-8848-C433E575DF3C}"/>
              </a:ext>
            </a:extLst>
          </p:cNvPr>
          <p:cNvSpPr txBox="1"/>
          <p:nvPr/>
        </p:nvSpPr>
        <p:spPr>
          <a:xfrm>
            <a:off x="-17928" y="859722"/>
            <a:ext cx="727037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Some other Projects in GitHub: </a:t>
            </a:r>
            <a:r>
              <a:rPr lang="en-US" dirty="0">
                <a:latin typeface="Times New Roman" panose="02020603050405020304" pitchFamily="18" charset="0"/>
                <a:cs typeface="Times New Roman" panose="02020603050405020304" pitchFamily="18" charset="0"/>
                <a:hlinkClick r:id="rId3"/>
              </a:rPr>
              <a:t>https://github.com/mhdella?tab=projects</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5180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26</a:t>
            </a:fld>
            <a:endParaRPr lang="en-US" dirty="0"/>
          </a:p>
        </p:txBody>
      </p:sp>
      <p:sp>
        <p:nvSpPr>
          <p:cNvPr id="11" name="TextBox 10">
            <a:extLst>
              <a:ext uri="{FF2B5EF4-FFF2-40B4-BE49-F238E27FC236}">
                <a16:creationId xmlns:a16="http://schemas.microsoft.com/office/drawing/2014/main" id="{7FC4EE7C-63FE-47E5-8848-C433E575DF3C}"/>
              </a:ext>
            </a:extLst>
          </p:cNvPr>
          <p:cNvSpPr txBox="1"/>
          <p:nvPr/>
        </p:nvSpPr>
        <p:spPr>
          <a:xfrm>
            <a:off x="0" y="849783"/>
            <a:ext cx="727037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Keep up some blogs on : </a:t>
            </a:r>
            <a:r>
              <a:rPr lang="en-US" dirty="0">
                <a:latin typeface="Times New Roman" panose="02020603050405020304" pitchFamily="18" charset="0"/>
                <a:cs typeface="Times New Roman" panose="02020603050405020304" pitchFamily="18" charset="0"/>
                <a:hlinkClick r:id="rId2"/>
              </a:rPr>
              <a:t>https://mohamedabuella.github.io/blog/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
        <p:nvSpPr>
          <p:cNvPr id="2" name="Rectangle 1"/>
          <p:cNvSpPr/>
          <p:nvPr/>
        </p:nvSpPr>
        <p:spPr>
          <a:xfrm>
            <a:off x="49696" y="1368509"/>
            <a:ext cx="9094304" cy="480131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Blogs</a:t>
            </a:r>
          </a:p>
          <a:p>
            <a:endParaRPr lang="en-US"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01 Jun 2023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4" tooltip="Data Analytics for Vessel Path Planning in Short-Sea Shipping "/>
              </a:rPr>
              <a:t>Data Analytics for Vessel Path Planning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20 Dec 2022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5" tooltip="Data Analytics for Improving Energy Efficiency in Short-Sea Shipping "/>
              </a:rPr>
              <a:t>Data Analytics for Improving Energy Efficiency in Short-Sea Shipping</a:t>
            </a:r>
            <a:endParaRPr lang="en-US"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15 Dec 2021 »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3"/>
              </a:rPr>
              <a:t> Blog</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pandapower</a:t>
            </a:r>
            <a:r>
              <a:rPr lang="en-US" b="0" i="0" u="none" strike="noStrike" dirty="0">
                <a:solidFill>
                  <a:srgbClr val="000000"/>
                </a:solidFill>
                <a:effectLst/>
                <a:latin typeface="Times New Roman" panose="02020603050405020304" pitchFamily="18" charset="0"/>
                <a:cs typeface="Times New Roman" panose="02020603050405020304" pitchFamily="18" charset="0"/>
                <a:hlinkClick r:id="rId6" tooltip="Using pandapower for Modeling and Analysis of Energy Systems"/>
              </a:rPr>
              <a:t> for Modeling and Analysis of Energy Systems</a:t>
            </a:r>
            <a:endParaRPr lang="en-US"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01 Sep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7" tooltip="Planning and Analysis for Wind Energy in Libya"/>
              </a:rPr>
              <a:t>Planning and Analysis for Wind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Jul 2021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8" tooltip="Planning and Analysis for Solar Energy in Libya"/>
              </a:rPr>
              <a:t>Planning and Analysis for Solar Energy in Libya</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 Dec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9" tooltip="Reading and Reflection on a Book of Solar Energy"/>
              </a:rPr>
              <a:t>Reading and Reflection on a Book of Solar Energy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0" tooltip="Does the Educational Curricula Keep the Pace with the Advancements in Energy Technologies?"/>
              </a:rPr>
              <a:t>Does the Educational Curricula Keep the Pace with the Advancements in           Energy Technologies?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09 Aug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1" tooltip="Wind and Solar Energy Resources Modeling and Analysis"/>
              </a:rPr>
              <a:t>Wind and Solar Energy Resources Modeling and Analysis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30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2" tooltip="Net Load Forecasting for Microgrid Resiliency"/>
              </a:rPr>
              <a:t>Net Load Forecasting for </a:t>
            </a:r>
            <a:r>
              <a:rPr lang="en-US" dirty="0" err="1">
                <a:latin typeface="Times New Roman" panose="02020603050405020304" pitchFamily="18" charset="0"/>
                <a:cs typeface="Times New Roman" panose="02020603050405020304" pitchFamily="18" charset="0"/>
                <a:hlinkClick r:id="rId12" tooltip="Net Load Forecasting for Microgrid Resiliency"/>
              </a:rPr>
              <a:t>Microgrid</a:t>
            </a:r>
            <a:r>
              <a:rPr lang="en-US" dirty="0">
                <a:latin typeface="Times New Roman" panose="02020603050405020304" pitchFamily="18" charset="0"/>
                <a:cs typeface="Times New Roman" panose="02020603050405020304" pitchFamily="18" charset="0"/>
                <a:hlinkClick r:id="rId12" tooltip="Net Load Forecasting for Microgrid Resiliency"/>
              </a:rPr>
              <a:t> Resiliency</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29 Jul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3" tooltip="How a Subtle Lack of Knowledge Could Lead to Catastrophic Consequences"/>
              </a:rPr>
              <a:t>How a Subtle Lack of Knowledge Could Lead to Catastrophic Consequences</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Jun 2019 » </a:t>
            </a:r>
            <a:r>
              <a:rPr lang="en-US" dirty="0">
                <a:latin typeface="Times New Roman" panose="02020603050405020304" pitchFamily="18" charset="0"/>
                <a:cs typeface="Times New Roman" panose="02020603050405020304" pitchFamily="18" charset="0"/>
                <a:hlinkClick r:id="rId3"/>
              </a:rPr>
              <a:t>Blog</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14" tooltip="Reading a Big-picture Book after a While of Focusing on Elaborate Technical Stuff"/>
              </a:rPr>
              <a:t>Reading a Big-picture Book after a While of Focusing on Elaborate Technical Stuff</a:t>
            </a:r>
            <a:r>
              <a:rPr lang="en-US"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17 Jun 2019 » </a:t>
            </a:r>
            <a:r>
              <a:rPr lang="en-US" dirty="0">
                <a:latin typeface="Times New Roman" panose="02020603050405020304" pitchFamily="18" charset="0"/>
                <a:cs typeface="Times New Roman" panose="02020603050405020304" pitchFamily="18" charset="0"/>
                <a:hlinkClick r:id="rId15" tooltip="Website Launched"/>
              </a:rPr>
              <a:t>Website Launched</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36489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27</a:t>
            </a:fld>
            <a:endParaRPr lang="en-US" dirty="0"/>
          </a:p>
        </p:txBody>
      </p:sp>
      <p:sp>
        <p:nvSpPr>
          <p:cNvPr id="9" name="TextBox 8">
            <a:extLst>
              <a:ext uri="{FF2B5EF4-FFF2-40B4-BE49-F238E27FC236}">
                <a16:creationId xmlns:a16="http://schemas.microsoft.com/office/drawing/2014/main" id="{3124844C-43CD-4B23-BB7E-4D1C14F33ADA}"/>
              </a:ext>
            </a:extLst>
          </p:cNvPr>
          <p:cNvSpPr txBox="1"/>
          <p:nvPr/>
        </p:nvSpPr>
        <p:spPr>
          <a:xfrm>
            <a:off x="0" y="836938"/>
            <a:ext cx="9081247" cy="3693319"/>
          </a:xfrm>
          <a:prstGeom prst="rect">
            <a:avLst/>
          </a:prstGeom>
          <a:noFill/>
        </p:spPr>
        <p:txBody>
          <a:bodyPr wrap="square">
            <a:spAutoFit/>
          </a:bodyPr>
          <a:lstStyle/>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Power System Flexibility and DG resources management, I have been working on Forecasting and Machine Learning approaches, since 2014</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Techno-economic analysis of HOMER, NREL SAM, and </a:t>
            </a:r>
            <a:r>
              <a:rPr lang="en-US" sz="1800" dirty="0" err="1">
                <a:effectLst/>
                <a:latin typeface="Times New Roman" panose="02020603050405020304" pitchFamily="18" charset="0"/>
                <a:cs typeface="Times New Roman" panose="02020603050405020304" pitchFamily="18" charset="0"/>
              </a:rPr>
              <a:t>PVLib</a:t>
            </a:r>
            <a:r>
              <a:rPr lang="en-US" sz="1800" dirty="0">
                <a:effectLst/>
                <a:latin typeface="Times New Roman" panose="02020603050405020304" pitchFamily="18" charset="0"/>
                <a:cs typeface="Times New Roman" panose="02020603050405020304" pitchFamily="18" charset="0"/>
              </a:rPr>
              <a:t> Toolbox for Python</a:t>
            </a:r>
            <a:r>
              <a:rPr lang="en-US" dirty="0">
                <a:latin typeface="Times New Roman" panose="02020603050405020304" pitchFamily="18" charset="0"/>
                <a:cs typeface="Times New Roman" panose="02020603050405020304" pitchFamily="18" charset="0"/>
              </a:rPr>
              <a:t>.</a:t>
            </a:r>
          </a:p>
          <a:p>
            <a:pPr defTabSz="744538"/>
            <a:r>
              <a:rPr lang="en-US" sz="1800" dirty="0">
                <a:effectLst/>
                <a:latin typeface="Times New Roman" panose="02020603050405020304" pitchFamily="18" charset="0"/>
                <a:cs typeface="Times New Roman" panose="02020603050405020304" pitchFamily="18" charset="0"/>
              </a:rPr>
              <a:t> </a:t>
            </a:r>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Writing using Latex (</a:t>
            </a:r>
            <a:r>
              <a:rPr lang="en-US" dirty="0" err="1">
                <a:latin typeface="Times New Roman" panose="02020603050405020304" pitchFamily="18" charset="0"/>
                <a:cs typeface="Times New Roman" panose="02020603050405020304" pitchFamily="18" charset="0"/>
              </a:rPr>
              <a:t>E</a:t>
            </a:r>
            <a:r>
              <a:rPr lang="en-US" sz="1800" dirty="0" err="1">
                <a:effectLst/>
                <a:latin typeface="Times New Roman" panose="02020603050405020304" pitchFamily="18" charset="0"/>
                <a:cs typeface="Times New Roman" panose="02020603050405020304" pitchFamily="18" charset="0"/>
              </a:rPr>
              <a:t>qs</a:t>
            </a:r>
            <a:r>
              <a:rPr lang="en-US" sz="1800" dirty="0">
                <a:effectLst/>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Biblio</a:t>
            </a:r>
            <a:r>
              <a:rPr lang="en-US" dirty="0">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Mendeley (~10000 docs, tags), Evernote (organize notes, share them), Dropbox, Google Drive (clouds to back up), iCalendar,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Research Outreach and Knowledge Dissemination: depending extensively on the online tools, such as Blogs on </a:t>
            </a:r>
            <a:r>
              <a:rPr lang="en-US" dirty="0">
                <a:latin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cs typeface="Times New Roman" panose="02020603050405020304" pitchFamily="18" charset="0"/>
              </a:rPr>
              <a:t>ersonal website,</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LinkedIn, Twitter, </a:t>
            </a:r>
            <a:r>
              <a:rPr lang="en-US" sz="1800" dirty="0" err="1">
                <a:effectLst/>
                <a:latin typeface="Times New Roman" panose="02020603050405020304" pitchFamily="18" charset="0"/>
                <a:cs typeface="Times New Roman" panose="02020603050405020304" pitchFamily="18" charset="0"/>
              </a:rPr>
              <a:t>Researchgate</a:t>
            </a:r>
            <a:r>
              <a:rPr lang="en-US" sz="1800" dirty="0">
                <a:effectLst/>
                <a:latin typeface="Times New Roman" panose="02020603050405020304" pitchFamily="18" charset="0"/>
                <a:cs typeface="Times New Roman" panose="02020603050405020304" pitchFamily="18" charset="0"/>
              </a:rPr>
              <a:t>, Newsletter from relevant</a:t>
            </a:r>
            <a:r>
              <a:rPr lang="en-US"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groups of interest (ESIG,  AI in Smart Grids, ISES, WEMC, etc.)</a:t>
            </a:r>
          </a:p>
          <a:p>
            <a:pPr marL="228600" indent="-228600" defTabSz="744538"/>
            <a:endParaRPr lang="en-US" dirty="0">
              <a:effectLst/>
              <a:latin typeface="Times New Roman" panose="02020603050405020304" pitchFamily="18" charset="0"/>
              <a:cs typeface="Times New Roman" panose="02020603050405020304" pitchFamily="18" charset="0"/>
            </a:endParaRPr>
          </a:p>
          <a:p>
            <a:pPr marL="228600" indent="-228600" defTabSz="744538">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Review of IEEE Transactions on Sustainable Energy </a:t>
            </a:r>
            <a:endParaRPr lang="en-US" dirty="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678" y="4481961"/>
            <a:ext cx="4878218" cy="1922686"/>
          </a:xfrm>
          <a:prstGeom prst="rect">
            <a:avLst/>
          </a:prstGeom>
        </p:spPr>
      </p:pic>
    </p:spTree>
    <p:extLst>
      <p:ext uri="{BB962C8B-B14F-4D97-AF65-F5344CB8AC3E}">
        <p14:creationId xmlns:p14="http://schemas.microsoft.com/office/powerpoint/2010/main" val="3993452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2062103"/>
          </a:xfrm>
          <a:prstGeom prst="rect">
            <a:avLst/>
          </a:prstGeom>
        </p:spPr>
        <p:txBody>
          <a:bodyPr wrap="square">
            <a:spAutoFit/>
          </a:bodyPr>
          <a:lstStyle/>
          <a:p>
            <a:pPr algn="ctr"/>
            <a:endParaRPr lang="en-US" sz="3200" b="1" dirty="0">
              <a:latin typeface="Times New Roman"/>
              <a:cs typeface="Times New Roman"/>
            </a:endParaRPr>
          </a:p>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8" name="Rectangle 7">
            <a:extLst>
              <a:ext uri="{FF2B5EF4-FFF2-40B4-BE49-F238E27FC236}">
                <a16:creationId xmlns:a16="http://schemas.microsoft.com/office/drawing/2014/main" id="{37477631-DE1B-4025-8952-7101EA2D2B64}"/>
              </a:ext>
            </a:extLst>
          </p:cNvPr>
          <p:cNvSpPr/>
          <p:nvPr/>
        </p:nvSpPr>
        <p:spPr>
          <a:xfrm>
            <a:off x="3384824" y="3103744"/>
            <a:ext cx="2461443" cy="954107"/>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hlinkClick r:id="rId2"/>
              </a:rPr>
              <a:t>mabuella@cit.edu.ly</a:t>
            </a:r>
            <a:endParaRPr lang="en-US" dirty="0">
              <a:solidFill>
                <a:srgbClr val="0070C0"/>
              </a:solidFill>
              <a:latin typeface="Times New Roman"/>
              <a:cs typeface="Times New Roman"/>
            </a:endParaRPr>
          </a:p>
          <a:p>
            <a:pPr algn="ctr"/>
            <a:r>
              <a:rPr lang="en-US" dirty="0">
                <a:solidFill>
                  <a:srgbClr val="0070C0"/>
                </a:solidFill>
                <a:latin typeface="Times New Roman"/>
                <a:cs typeface="Times New Roman"/>
              </a:rPr>
              <a:t>mhdabuella@gmail.com</a:t>
            </a:r>
          </a:p>
        </p:txBody>
      </p:sp>
      <p:pic>
        <p:nvPicPr>
          <p:cNvPr id="13" name="Picture 12">
            <a:extLst>
              <a:ext uri="{FF2B5EF4-FFF2-40B4-BE49-F238E27FC236}">
                <a16:creationId xmlns:a16="http://schemas.microsoft.com/office/drawing/2014/main" id="{1A7DD137-522A-4968-82BF-480323729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0" y="4300104"/>
            <a:ext cx="9007720" cy="1224015"/>
          </a:xfrm>
          <a:prstGeom prst="rect">
            <a:avLst/>
          </a:prstGeom>
        </p:spPr>
      </p:pic>
      <p:pic>
        <p:nvPicPr>
          <p:cNvPr id="11" name="Picture 4" descr="Image result for unc charlotte epic">
            <a:extLst>
              <a:ext uri="{FF2B5EF4-FFF2-40B4-BE49-F238E27FC236}">
                <a16:creationId xmlns:a16="http://schemas.microsoft.com/office/drawing/2014/main" id="{FDF955A9-00B5-446C-A18C-1321F0C962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846267" y="5670335"/>
            <a:ext cx="2886420" cy="9356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8F5DD6-F5DD-46EF-83E4-84951C0C1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455" y="5443549"/>
            <a:ext cx="4973000" cy="1308684"/>
          </a:xfrm>
          <a:prstGeom prst="rect">
            <a:avLst/>
          </a:prstGeom>
        </p:spPr>
      </p:pic>
    </p:spTree>
    <p:extLst>
      <p:ext uri="{BB962C8B-B14F-4D97-AF65-F5344CB8AC3E}">
        <p14:creationId xmlns:p14="http://schemas.microsoft.com/office/powerpoint/2010/main" val="420330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a:t>
            </a:fld>
            <a:endParaRPr lang="en-US" dirty="0"/>
          </a:p>
        </p:txBody>
      </p:sp>
      <p:sp>
        <p:nvSpPr>
          <p:cNvPr id="6" name="Rectangle 5">
            <a:extLst>
              <a:ext uri="{FF2B5EF4-FFF2-40B4-BE49-F238E27FC236}">
                <a16:creationId xmlns:a16="http://schemas.microsoft.com/office/drawing/2014/main" id="{B9518ABE-001D-4C6C-93D9-858517BA4771}"/>
              </a:ext>
            </a:extLst>
          </p:cNvPr>
          <p:cNvSpPr/>
          <p:nvPr/>
        </p:nvSpPr>
        <p:spPr>
          <a:xfrm>
            <a:off x="164013" y="830767"/>
            <a:ext cx="3403496" cy="677108"/>
          </a:xfrm>
          <a:prstGeom prst="rect">
            <a:avLst/>
          </a:prstGeom>
        </p:spPr>
        <p:txBody>
          <a:bodyPr wrap="none">
            <a:spAutoFit/>
          </a:bodyPr>
          <a:lstStyle/>
          <a:p>
            <a:r>
              <a:rPr lang="en-US" sz="2000" dirty="0">
                <a:latin typeface="Times New Roman"/>
                <a:cs typeface="Times New Roman"/>
              </a:rPr>
              <a:t>Mohamed Abuella</a:t>
            </a:r>
          </a:p>
          <a:p>
            <a:r>
              <a:rPr lang="en-US" dirty="0">
                <a:solidFill>
                  <a:srgbClr val="0070C0"/>
                </a:solidFill>
                <a:latin typeface="Times New Roman"/>
                <a:cs typeface="Times New Roman"/>
                <a:hlinkClick r:id="rId2"/>
              </a:rPr>
              <a:t>https://mohamedabuella.github.io</a:t>
            </a:r>
            <a:r>
              <a:rPr lang="en-US" dirty="0">
                <a:solidFill>
                  <a:srgbClr val="0070C0"/>
                </a:solidFill>
                <a:latin typeface="Times New Roman"/>
                <a:cs typeface="Times New Roman"/>
              </a:rPr>
              <a:t> </a:t>
            </a:r>
          </a:p>
        </p:txBody>
      </p:sp>
      <p:sp>
        <p:nvSpPr>
          <p:cNvPr id="9" name="TextBox 8">
            <a:extLst>
              <a:ext uri="{FF2B5EF4-FFF2-40B4-BE49-F238E27FC236}">
                <a16:creationId xmlns:a16="http://schemas.microsoft.com/office/drawing/2014/main" id="{E8D6C5EB-952C-4643-8388-78DCA898185C}"/>
              </a:ext>
            </a:extLst>
          </p:cNvPr>
          <p:cNvSpPr txBox="1"/>
          <p:nvPr/>
        </p:nvSpPr>
        <p:spPr>
          <a:xfrm>
            <a:off x="58270" y="1632293"/>
            <a:ext cx="9027459" cy="2862322"/>
          </a:xfrm>
          <a:prstGeom prst="rect">
            <a:avLst/>
          </a:prstGeom>
          <a:noFill/>
        </p:spPr>
        <p:txBody>
          <a:bodyPr wrap="square">
            <a:spAutoFit/>
          </a:bodyPr>
          <a:lstStyle/>
          <a:p>
            <a:r>
              <a:rPr lang="en-US" b="1" dirty="0">
                <a:effectLst/>
                <a:latin typeface="Times New Roman" panose="02020603050405020304" pitchFamily="18" charset="0"/>
                <a:cs typeface="Times New Roman" panose="02020603050405020304" pitchFamily="18" charset="0"/>
              </a:rPr>
              <a:t>About Me</a:t>
            </a:r>
            <a:r>
              <a:rPr lang="en-US" b="0" dirty="0">
                <a:effectLst/>
                <a:latin typeface="Times New Roman" panose="02020603050405020304" pitchFamily="18" charset="0"/>
                <a:cs typeface="Times New Roman" panose="02020603050405020304" pitchFamily="18" charset="0"/>
              </a:rPr>
              <a:t>.. </a:t>
            </a:r>
          </a:p>
          <a:p>
            <a:r>
              <a:rPr lang="en-US" dirty="0">
                <a:effectLst/>
                <a:latin typeface="Times New Roman" panose="02020603050405020304" pitchFamily="18" charset="0"/>
                <a:cs typeface="Times New Roman" panose="02020603050405020304" pitchFamily="18" charset="0"/>
              </a:rPr>
              <a:t>An electrical engineer by training, traditionally is interested in Mathematical and Computational Analysis, Modeling and Optimization, and who is recently passionate in Artificial Intelligence and Data-driven Analytics.</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A researcher works to modernize the electric grid and optimize its integration of distributed energy resources by applying descriptive, predictive and prescriptive analytics.</a:t>
            </a:r>
          </a:p>
          <a:p>
            <a:endParaRPr lang="en-US"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a:t>
            </a:r>
            <a:r>
              <a:rPr lang="en-US" sz="1800" dirty="0">
                <a:effectLst/>
                <a:latin typeface="Times New Roman" panose="02020603050405020304" pitchFamily="18" charset="0"/>
                <a:cs typeface="Times New Roman" panose="02020603050405020304" pitchFamily="18" charset="0"/>
              </a:rPr>
              <a:t>n adaptative  to work in a diverse environment for an interdisciplinary research.</a:t>
            </a:r>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01D67E-3862-4A82-8A63-A165844965C9}"/>
              </a:ext>
            </a:extLst>
          </p:cNvPr>
          <p:cNvSpPr txBox="1"/>
          <p:nvPr/>
        </p:nvSpPr>
        <p:spPr>
          <a:xfrm>
            <a:off x="3692338" y="1138543"/>
            <a:ext cx="4578722" cy="369332"/>
          </a:xfrm>
          <a:prstGeom prst="rect">
            <a:avLst/>
          </a:prstGeom>
          <a:noFill/>
        </p:spPr>
        <p:txBody>
          <a:bodyPr wrap="square">
            <a:spAutoFit/>
          </a:bodyPr>
          <a:lstStyle/>
          <a:p>
            <a:r>
              <a:rPr lang="en-US" dirty="0">
                <a:solidFill>
                  <a:srgbClr val="0563C1"/>
                </a:solidFill>
                <a:effectLst/>
                <a:latin typeface="Times New Roman" panose="02020603050405020304" pitchFamily="18" charset="0"/>
                <a:cs typeface="Times New Roman" panose="02020603050405020304" pitchFamily="18" charset="0"/>
              </a:rPr>
              <a:t>https://www.linkedin.com/in/mohamed-abuella/</a:t>
            </a:r>
            <a:endParaRPr lang="en-US" dirty="0"/>
          </a:p>
        </p:txBody>
      </p:sp>
    </p:spTree>
    <p:extLst>
      <p:ext uri="{BB962C8B-B14F-4D97-AF65-F5344CB8AC3E}">
        <p14:creationId xmlns:p14="http://schemas.microsoft.com/office/powerpoint/2010/main" val="4094993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4</a:t>
            </a:fld>
            <a:endParaRPr lang="en-US" dirty="0"/>
          </a:p>
        </p:txBody>
      </p:sp>
      <p:sp>
        <p:nvSpPr>
          <p:cNvPr id="9" name="TextBox 8">
            <a:extLst>
              <a:ext uri="{FF2B5EF4-FFF2-40B4-BE49-F238E27FC236}">
                <a16:creationId xmlns:a16="http://schemas.microsoft.com/office/drawing/2014/main" id="{E8D6C5EB-952C-4643-8388-78DCA898185C}"/>
              </a:ext>
            </a:extLst>
          </p:cNvPr>
          <p:cNvSpPr txBox="1"/>
          <p:nvPr/>
        </p:nvSpPr>
        <p:spPr>
          <a:xfrm>
            <a:off x="58270" y="775468"/>
            <a:ext cx="9027459" cy="5863144"/>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To sum it up in a broad sense, let's imagine that.. If my professional development was a book, its title would be </a:t>
            </a:r>
            <a:r>
              <a:rPr lang="en-US" b="1" dirty="0">
                <a:effectLst/>
                <a:latin typeface="Times New Roman" panose="02020603050405020304" pitchFamily="18" charset="0"/>
                <a:cs typeface="Times New Roman" panose="02020603050405020304" pitchFamily="18" charset="0"/>
              </a:rPr>
              <a:t>“Electric Power Systems Operation and Planning”</a:t>
            </a:r>
          </a:p>
          <a:p>
            <a:endParaRPr lang="en-US" sz="1600" dirty="0">
              <a:effectLst/>
              <a:latin typeface="Times New Roman" panose="02020603050405020304" pitchFamily="18" charset="0"/>
              <a:cs typeface="Times New Roman" panose="02020603050405020304" pitchFamily="18" charset="0"/>
            </a:endParaRPr>
          </a:p>
          <a:p>
            <a:r>
              <a:rPr lang="en-US" sz="1700" i="1" dirty="0">
                <a:effectLst/>
                <a:latin typeface="Times New Roman" panose="02020603050405020304" pitchFamily="18" charset="0"/>
                <a:cs typeface="Times New Roman" panose="02020603050405020304" pitchFamily="18" charset="0"/>
              </a:rPr>
              <a:t>Thus, the chapters of this book would be as follows:</a:t>
            </a:r>
          </a:p>
          <a:p>
            <a:pPr marL="457200" indent="-457200"/>
            <a:r>
              <a:rPr lang="en-US" sz="1700" b="1" dirty="0">
                <a:effectLst/>
                <a:latin typeface="Times New Roman" panose="02020603050405020304" pitchFamily="18" charset="0"/>
                <a:cs typeface="Times New Roman" panose="02020603050405020304" pitchFamily="18" charset="0"/>
              </a:rPr>
              <a:t>Ch.1</a:t>
            </a:r>
            <a:r>
              <a:rPr lang="en-US" sz="1700" dirty="0">
                <a:effectLst/>
                <a:latin typeface="Times New Roman" panose="02020603050405020304" pitchFamily="18" charset="0"/>
                <a:cs typeface="Times New Roman" panose="02020603050405020304" pitchFamily="18" charset="0"/>
              </a:rPr>
              <a:t> Fundamentals of Electrical Engineering. This chapter covers Instrumentation &amp; Control, Basics of Power Electronics such as Diodes &amp; Thyristors as rectifiers, (maneuvered by applying Laws of Physics). With getting hands-on electrical installation &amp; wiring and maintenance of electrical control equipment at pumping stations.</a:t>
            </a:r>
          </a:p>
          <a:p>
            <a:pPr marL="457200" indent="-457200"/>
            <a:r>
              <a:rPr lang="en-US" sz="1700" b="1" dirty="0">
                <a:latin typeface="Times New Roman" panose="02020603050405020304" pitchFamily="18" charset="0"/>
                <a:cs typeface="Times New Roman" panose="02020603050405020304" pitchFamily="18" charset="0"/>
              </a:rPr>
              <a:t>Ch.2 </a:t>
            </a:r>
            <a:r>
              <a:rPr lang="en-US" sz="1700" dirty="0">
                <a:latin typeface="Times New Roman" panose="02020603050405020304" pitchFamily="18" charset="0"/>
                <a:cs typeface="Times New Roman" panose="02020603050405020304" pitchFamily="18" charset="0"/>
              </a:rPr>
              <a:t>Power Systems Analysis. It includes Power Flow and Faults Calculations, (applying Numerical Analysis methods, such as Newton methods, Differential </a:t>
            </a:r>
            <a:r>
              <a:rPr lang="en-US" sz="1700" dirty="0" err="1">
                <a:latin typeface="Times New Roman" panose="02020603050405020304" pitchFamily="18" charset="0"/>
                <a:cs typeface="Times New Roman" panose="02020603050405020304" pitchFamily="18" charset="0"/>
              </a:rPr>
              <a:t>eqs</a:t>
            </a:r>
            <a:r>
              <a:rPr lang="en-US" sz="1700" dirty="0">
                <a:latin typeface="Times New Roman" panose="02020603050405020304" pitchFamily="18" charset="0"/>
                <a:cs typeface="Times New Roman" panose="02020603050405020304" pitchFamily="18" charset="0"/>
              </a:rPr>
              <a:t> &amp; Integrals, </a:t>
            </a:r>
            <a:r>
              <a:rPr lang="en-US" sz="1700" dirty="0" err="1">
                <a:latin typeface="Times New Roman" panose="02020603050405020304" pitchFamily="18" charset="0"/>
                <a:cs typeface="Times New Roman" panose="02020603050405020304" pitchFamily="18" charset="0"/>
              </a:rPr>
              <a:t>etc</a:t>
            </a:r>
            <a:r>
              <a:rPr lang="en-US" sz="1700" dirty="0">
                <a:latin typeface="Times New Roman" panose="02020603050405020304" pitchFamily="18" charset="0"/>
                <a:cs typeface="Times New Roman" panose="02020603050405020304" pitchFamily="18" charset="0"/>
              </a:rPr>
              <a:t>). Get hands-on some simulations of power systems and programmable logic controllers (PLC).</a:t>
            </a:r>
          </a:p>
          <a:p>
            <a:pPr marL="457200" indent="-457200"/>
            <a:r>
              <a:rPr lang="en-US" sz="1700" b="1" dirty="0">
                <a:latin typeface="Times New Roman" panose="02020603050405020304" pitchFamily="18" charset="0"/>
                <a:cs typeface="Times New Roman" panose="02020603050405020304" pitchFamily="18" charset="0"/>
              </a:rPr>
              <a:t>Ch.3 </a:t>
            </a:r>
            <a:r>
              <a:rPr lang="en-US" sz="1700" dirty="0">
                <a:latin typeface="Times New Roman" panose="02020603050405020304" pitchFamily="18" charset="0"/>
                <a:cs typeface="Times New Roman" panose="02020603050405020304" pitchFamily="18" charset="0"/>
              </a:rPr>
              <a:t>Optimal Power Flow (OPF) and Security-Constrained Economic Dispatch (SCED). It is considering renewables as well, specifically for wind energy resources at the transmission level, (applying Optimization techniques). Get hands-on more of modeling and analysis of power systems.</a:t>
            </a:r>
          </a:p>
          <a:p>
            <a:pPr marL="457200" indent="-457200"/>
            <a:r>
              <a:rPr lang="en-US" sz="1700" b="1" dirty="0">
                <a:latin typeface="Times New Roman" panose="02020603050405020304" pitchFamily="18" charset="0"/>
                <a:cs typeface="Times New Roman" panose="02020603050405020304" pitchFamily="18" charset="0"/>
              </a:rPr>
              <a:t>Ch.4 </a:t>
            </a:r>
            <a:r>
              <a:rPr lang="en-US" sz="1700" dirty="0">
                <a:latin typeface="Times New Roman" panose="02020603050405020304" pitchFamily="18" charset="0"/>
                <a:cs typeface="Times New Roman" panose="02020603050405020304" pitchFamily="18" charset="0"/>
              </a:rPr>
              <a:t>Optimize the Integration of Renewables into the Grid. Solar Power Modeling and Forecasting, (applying Descriptive, Predictive and Prescriptive Analytics, AI and ML techniques). Get hands-on data-driven analytics and become more familiar with conducting &amp; publishing research.</a:t>
            </a:r>
          </a:p>
          <a:p>
            <a:pPr marL="457200" indent="-457200"/>
            <a:r>
              <a:rPr lang="en-US" sz="1700" b="1" dirty="0">
                <a:latin typeface="Times New Roman" panose="02020603050405020304" pitchFamily="18" charset="0"/>
                <a:cs typeface="Times New Roman" panose="02020603050405020304" pitchFamily="18" charset="0"/>
              </a:rPr>
              <a:t>Ch.5 </a:t>
            </a:r>
            <a:r>
              <a:rPr lang="en-US" sz="1700" dirty="0">
                <a:latin typeface="Times New Roman" panose="02020603050405020304" pitchFamily="18" charset="0"/>
                <a:cs typeface="Times New Roman" panose="02020603050405020304" pitchFamily="18" charset="0"/>
              </a:rPr>
              <a:t>Postdoctoral Researcher at the Center for Applied Intelligent Systems Research (CAISR) at Halmstad University, (applying AI and ML techniques). Dig into research questions trying to get answers and insights for them by using data.</a:t>
            </a:r>
          </a:p>
          <a:p>
            <a:pPr algn="l"/>
            <a:r>
              <a:rPr lang="en-US" sz="1700" b="1" i="0" dirty="0">
                <a:solidFill>
                  <a:srgbClr val="333333"/>
                </a:solidFill>
                <a:effectLst/>
                <a:latin typeface="Times New Roman" panose="02020603050405020304" pitchFamily="18" charset="0"/>
              </a:rPr>
              <a:t>Ch.6</a:t>
            </a:r>
            <a:r>
              <a:rPr lang="en-US" sz="1700" b="0" i="0" dirty="0">
                <a:solidFill>
                  <a:srgbClr val="333333"/>
                </a:solidFill>
                <a:effectLst/>
                <a:latin typeface="Times New Roman" panose="02020603050405020304" pitchFamily="18" charset="0"/>
              </a:rPr>
              <a:t> Who knows!</a:t>
            </a:r>
          </a:p>
        </p:txBody>
      </p:sp>
    </p:spTree>
    <p:extLst>
      <p:ext uri="{BB962C8B-B14F-4D97-AF65-F5344CB8AC3E}">
        <p14:creationId xmlns:p14="http://schemas.microsoft.com/office/powerpoint/2010/main" val="312466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a:t>
            </a:fld>
            <a:endParaRPr lang="en-US" dirty="0"/>
          </a:p>
        </p:txBody>
      </p:sp>
      <p:pic>
        <p:nvPicPr>
          <p:cNvPr id="3" name="Picture 2">
            <a:extLst>
              <a:ext uri="{FF2B5EF4-FFF2-40B4-BE49-F238E27FC236}">
                <a16:creationId xmlns:a16="http://schemas.microsoft.com/office/drawing/2014/main" id="{256210DC-08B0-4197-B0C3-D730B8BB1BCF}"/>
              </a:ext>
            </a:extLst>
          </p:cNvPr>
          <p:cNvPicPr>
            <a:picLocks noChangeAspect="1"/>
          </p:cNvPicPr>
          <p:nvPr/>
        </p:nvPicPr>
        <p:blipFill rotWithShape="1">
          <a:blip r:embed="rId2">
            <a:extLst>
              <a:ext uri="{28A0092B-C50C-407E-A947-70E740481C1C}">
                <a14:useLocalDpi xmlns:a14="http://schemas.microsoft.com/office/drawing/2010/main" val="0"/>
              </a:ext>
            </a:extLst>
          </a:blip>
          <a:srcRect l="13041" t="21241" r="12279" b="39477"/>
          <a:stretch/>
        </p:blipFill>
        <p:spPr>
          <a:xfrm>
            <a:off x="1232649" y="2281171"/>
            <a:ext cx="6414248" cy="4365758"/>
          </a:xfrm>
          <a:prstGeom prst="rect">
            <a:avLst/>
          </a:prstGeom>
        </p:spPr>
      </p:pic>
      <p:sp>
        <p:nvSpPr>
          <p:cNvPr id="6" name="TextBox 5">
            <a:extLst>
              <a:ext uri="{FF2B5EF4-FFF2-40B4-BE49-F238E27FC236}">
                <a16:creationId xmlns:a16="http://schemas.microsoft.com/office/drawing/2014/main" id="{FCF22CF2-8D37-4473-8B3C-49CF6FEEEC00}"/>
              </a:ext>
            </a:extLst>
          </p:cNvPr>
          <p:cNvSpPr txBox="1"/>
          <p:nvPr/>
        </p:nvSpPr>
        <p:spPr>
          <a:xfrm>
            <a:off x="83740" y="916623"/>
            <a:ext cx="8976519" cy="1477328"/>
          </a:xfrm>
          <a:prstGeom prst="rect">
            <a:avLst/>
          </a:prstGeom>
          <a:noFill/>
        </p:spPr>
        <p:txBody>
          <a:bodyPr wrap="square">
            <a:spAutoFit/>
          </a:bodyPr>
          <a:lstStyle/>
          <a:p>
            <a:r>
              <a:rPr lang="en-US" dirty="0">
                <a:effectLst/>
                <a:latin typeface="Times New Roman" panose="02020603050405020304" pitchFamily="18" charset="0"/>
                <a:cs typeface="Times New Roman" panose="02020603050405020304" pitchFamily="18" charset="0"/>
              </a:rPr>
              <a:t>In a nutshell, what I am often doing is finding the optimal &amp; root values and curve fitting of nonlinear equations.</a:t>
            </a:r>
          </a:p>
          <a:p>
            <a:r>
              <a:rPr lang="en-US" dirty="0">
                <a:effectLst/>
                <a:latin typeface="Times New Roman" panose="02020603050405020304" pitchFamily="18" charset="0"/>
                <a:cs typeface="Times New Roman" panose="02020603050405020304" pitchFamily="18" charset="0"/>
              </a:rPr>
              <a:t>..But usually it is not as simple as that!</a:t>
            </a:r>
          </a:p>
          <a:p>
            <a:r>
              <a:rPr lang="en-US" dirty="0">
                <a:effectLst/>
                <a:latin typeface="Times New Roman" panose="02020603050405020304" pitchFamily="18" charset="0"/>
                <a:cs typeface="Times New Roman" panose="02020603050405020304" pitchFamily="18" charset="0"/>
              </a:rPr>
              <a:t>For more details, you may have a look at pdf copies of my </a:t>
            </a:r>
            <a:r>
              <a:rPr lang="en-US" dirty="0">
                <a:solidFill>
                  <a:srgbClr val="0000FF"/>
                </a:solidFill>
                <a:effectLst/>
                <a:latin typeface="Times New Roman" panose="02020603050405020304" pitchFamily="18" charset="0"/>
                <a:cs typeface="Times New Roman" panose="02020603050405020304" pitchFamily="18" charset="0"/>
                <a:hlinkClick r:id="rId3"/>
              </a:rPr>
              <a:t>CV</a:t>
            </a:r>
            <a:r>
              <a:rPr lang="en-US" dirty="0">
                <a:effectLst/>
                <a:latin typeface="Times New Roman" panose="02020603050405020304" pitchFamily="18" charset="0"/>
                <a:cs typeface="Times New Roman" panose="02020603050405020304" pitchFamily="18" charset="0"/>
              </a:rPr>
              <a:t> and </a:t>
            </a:r>
            <a:r>
              <a:rPr lang="en-US" dirty="0">
                <a:solidFill>
                  <a:srgbClr val="0000FF"/>
                </a:solidFill>
                <a:effectLst/>
                <a:latin typeface="Times New Roman" panose="02020603050405020304" pitchFamily="18" charset="0"/>
                <a:cs typeface="Times New Roman" panose="02020603050405020304" pitchFamily="18" charset="0"/>
                <a:hlinkClick r:id="rId4"/>
              </a:rPr>
              <a:t>Cloud of Key Skills &amp; Interests</a:t>
            </a:r>
            <a:r>
              <a:rPr lang="en-US"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01228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Motivation</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6</a:t>
            </a:fld>
            <a:endParaRPr lang="en-US" dirty="0"/>
          </a:p>
        </p:txBody>
      </p:sp>
      <p:sp>
        <p:nvSpPr>
          <p:cNvPr id="6" name="TextBox 5">
            <a:extLst>
              <a:ext uri="{FF2B5EF4-FFF2-40B4-BE49-F238E27FC236}">
                <a16:creationId xmlns:a16="http://schemas.microsoft.com/office/drawing/2014/main" id="{82DCB4EB-C8BA-4142-B90A-BCD8B788B5D0}"/>
              </a:ext>
            </a:extLst>
          </p:cNvPr>
          <p:cNvSpPr txBox="1"/>
          <p:nvPr/>
        </p:nvSpPr>
        <p:spPr>
          <a:xfrm>
            <a:off x="78581" y="1310016"/>
            <a:ext cx="8874919" cy="2585323"/>
          </a:xfrm>
          <a:prstGeom prst="rect">
            <a:avLst/>
          </a:prstGeom>
          <a:noFill/>
        </p:spPr>
        <p:txBody>
          <a:bodyPr wrap="square">
            <a:spAutoFit/>
          </a:bodyPr>
          <a:lstStyle/>
          <a:p>
            <a:pPr marL="285750" indent="-285750" algn="l">
              <a:buFont typeface="Arial" panose="020B0604020202020204" pitchFamily="34" charset="0"/>
              <a:buChar char="•"/>
            </a:pPr>
            <a:r>
              <a:rPr lang="en-US" sz="1800" dirty="0">
                <a:solidFill>
                  <a:srgbClr val="010101"/>
                </a:solidFill>
                <a:effectLst/>
                <a:latin typeface="Times New Roman" panose="02020603050405020304" pitchFamily="18" charset="0"/>
                <a:cs typeface="Times New Roman" panose="02020603050405020304" pitchFamily="18" charset="0"/>
              </a:rPr>
              <a:t>Professional Advancement </a:t>
            </a:r>
          </a:p>
          <a:p>
            <a:pPr marL="742950" lvl="1" indent="-285750">
              <a:buFont typeface="Wingdings" panose="05000000000000000000" pitchFamily="2" charset="2"/>
              <a:buChar char="ü"/>
            </a:pPr>
            <a:r>
              <a:rPr lang="en-US" dirty="0">
                <a:solidFill>
                  <a:srgbClr val="010101"/>
                </a:solidFill>
                <a:effectLst/>
                <a:latin typeface="Times New Roman" panose="02020603050405020304" pitchFamily="18" charset="0"/>
                <a:cs typeface="Times New Roman" panose="02020603050405020304" pitchFamily="18" charset="0"/>
              </a:rPr>
              <a:t>Get an opportunity to collaborate and work with the</a:t>
            </a:r>
            <a:r>
              <a:rPr lang="en-US" dirty="0">
                <a:latin typeface="Times New Roman" panose="02020603050405020304" pitchFamily="18" charset="0"/>
                <a:cs typeface="Times New Roman" panose="02020603050405020304" pitchFamily="18" charset="0"/>
              </a:rPr>
              <a:t> </a:t>
            </a:r>
            <a:r>
              <a:rPr lang="en-US" dirty="0">
                <a:solidFill>
                  <a:srgbClr val="010101"/>
                </a:solidFill>
                <a:effectLst/>
                <a:latin typeface="Times New Roman" panose="02020603050405020304" pitchFamily="18" charset="0"/>
                <a:cs typeface="Times New Roman" panose="02020603050405020304" pitchFamily="18" charset="0"/>
              </a:rPr>
              <a:t>experts of the field.</a:t>
            </a:r>
          </a:p>
          <a:p>
            <a:pPr marL="742950" lvl="1" indent="-285750">
              <a:buFont typeface="Wingdings" panose="05000000000000000000" pitchFamily="2" charset="2"/>
              <a:buChar char="ü"/>
            </a:pPr>
            <a:r>
              <a:rPr lang="en-US" dirty="0">
                <a:effectLst/>
                <a:latin typeface="Times New Roman" panose="02020603050405020304" pitchFamily="18" charset="0"/>
                <a:cs typeface="Times New Roman" panose="02020603050405020304" pitchFamily="18" charset="0"/>
              </a:rPr>
              <a:t>To transfer, improve, and acquire knowledge and skills.</a:t>
            </a:r>
          </a:p>
          <a:p>
            <a:pPr marL="285750" indent="-285750" algn="l">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Personal Advancement</a:t>
            </a: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alignment with personal values and interests.	</a:t>
            </a:r>
          </a:p>
          <a:p>
            <a:pPr marL="742950" lvl="1" indent="-285750">
              <a:buFont typeface="Wingdings" panose="05000000000000000000" pitchFamily="2" charset="2"/>
              <a:buChar char="ü"/>
            </a:pPr>
            <a:r>
              <a:rPr lang="en-US">
                <a:latin typeface="Times New Roman" panose="02020603050405020304" pitchFamily="18" charset="0"/>
                <a:cs typeface="Times New Roman" panose="02020603050405020304" pitchFamily="18" charset="0"/>
              </a:rPr>
              <a:t>Better self-esteem.</a:t>
            </a:r>
            <a:endParaRPr lang="en-US"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Better financial security.</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83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Technical Report of Operation &amp; Maintenance, Internship at Shoes Factory in Misurata, Libya</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https://www.researchgate.net/publication/344772515_Technical_report_of_maintenance_and_operation_internship_at_shoes_factory_in_Misurata_Libya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2000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49306" y="2150907"/>
            <a:ext cx="90946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Electrical Operation &amp; Maintenance for fulfilling requirement of the Higher Diploma</a:t>
            </a:r>
          </a:p>
        </p:txBody>
      </p:sp>
      <p:pic>
        <p:nvPicPr>
          <p:cNvPr id="3" name="Picture 2">
            <a:extLst>
              <a:ext uri="{FF2B5EF4-FFF2-40B4-BE49-F238E27FC236}">
                <a16:creationId xmlns:a16="http://schemas.microsoft.com/office/drawing/2014/main" id="{C492D2A7-1CEC-4BFD-8B69-D3F494C54435}"/>
              </a:ext>
            </a:extLst>
          </p:cNvPr>
          <p:cNvPicPr>
            <a:picLocks noChangeAspect="1"/>
          </p:cNvPicPr>
          <p:nvPr/>
        </p:nvPicPr>
        <p:blipFill>
          <a:blip r:embed="rId3"/>
          <a:stretch>
            <a:fillRect/>
          </a:stretch>
        </p:blipFill>
        <p:spPr>
          <a:xfrm>
            <a:off x="204405" y="2445572"/>
            <a:ext cx="8541236" cy="4127350"/>
          </a:xfrm>
          <a:prstGeom prst="rect">
            <a:avLst/>
          </a:prstGeom>
        </p:spPr>
      </p:pic>
    </p:spTree>
    <p:extLst>
      <p:ext uri="{BB962C8B-B14F-4D97-AF65-F5344CB8AC3E}">
        <p14:creationId xmlns:p14="http://schemas.microsoft.com/office/powerpoint/2010/main" val="319203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Triggering Circuit for SCR Thyristors of an AC-DC Converter</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2"/>
              </a:rPr>
              <a:t>https://www.researchgate.net/publication/277109663_Triggering_Circuit_for_SCR_Thyristors_of_an_AC-DC_Converter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Mohamed Abuella, Ali Mohamed, Al Sayed Hamady,   Advisor: Safa </a:t>
            </a:r>
            <a:r>
              <a:rPr lang="en-US" dirty="0" err="1">
                <a:latin typeface="Times New Roman" panose="02020603050405020304" pitchFamily="18" charset="0"/>
                <a:cs typeface="Times New Roman" panose="02020603050405020304" pitchFamily="18" charset="0"/>
              </a:rPr>
              <a:t>Samarmad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Tech Diploma Project, 2001 at Higher Center of Poly-Profession, Misurata, Libya</a:t>
            </a:r>
          </a:p>
        </p:txBody>
      </p:sp>
      <p:sp>
        <p:nvSpPr>
          <p:cNvPr id="16" name="TextBox 15">
            <a:extLst>
              <a:ext uri="{FF2B5EF4-FFF2-40B4-BE49-F238E27FC236}">
                <a16:creationId xmlns:a16="http://schemas.microsoft.com/office/drawing/2014/main" id="{FCDCE1D9-19AF-414E-AC9E-DCFBC6BAB3CF}"/>
              </a:ext>
            </a:extLst>
          </p:cNvPr>
          <p:cNvSpPr txBox="1"/>
          <p:nvPr/>
        </p:nvSpPr>
        <p:spPr>
          <a:xfrm>
            <a:off x="0" y="2492590"/>
            <a:ext cx="909469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Higher Diploma project was in Power Electronics area. Since the task of the project of three-members-group was to build a triggering electronic circuit for a rectification bridge of Thyristors</a:t>
            </a:r>
          </a:p>
        </p:txBody>
      </p:sp>
      <p:pic>
        <p:nvPicPr>
          <p:cNvPr id="2" name="Picture 1">
            <a:extLst>
              <a:ext uri="{FF2B5EF4-FFF2-40B4-BE49-F238E27FC236}">
                <a16:creationId xmlns:a16="http://schemas.microsoft.com/office/drawing/2014/main" id="{B20F827E-72C5-4512-B1E6-CAA0733640C8}"/>
              </a:ext>
            </a:extLst>
          </p:cNvPr>
          <p:cNvPicPr>
            <a:picLocks noChangeAspect="1"/>
          </p:cNvPicPr>
          <p:nvPr/>
        </p:nvPicPr>
        <p:blipFill>
          <a:blip r:embed="rId3"/>
          <a:stretch>
            <a:fillRect/>
          </a:stretch>
        </p:blipFill>
        <p:spPr>
          <a:xfrm>
            <a:off x="125633" y="3553682"/>
            <a:ext cx="8870449" cy="3304318"/>
          </a:xfrm>
          <a:prstGeom prst="rect">
            <a:avLst/>
          </a:prstGeom>
        </p:spPr>
      </p:pic>
      <p:sp>
        <p:nvSpPr>
          <p:cNvPr id="3" name="Rectangle 2"/>
          <p:cNvSpPr/>
          <p:nvPr/>
        </p:nvSpPr>
        <p:spPr>
          <a:xfrm>
            <a:off x="68789" y="3208805"/>
            <a:ext cx="7642066" cy="369332"/>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Electrical Wiring &amp; Installations, Maintenance &amp; Operation</a:t>
            </a:r>
          </a:p>
        </p:txBody>
      </p:sp>
    </p:spTree>
    <p:extLst>
      <p:ext uri="{BB962C8B-B14F-4D97-AF65-F5344CB8AC3E}">
        <p14:creationId xmlns:p14="http://schemas.microsoft.com/office/powerpoint/2010/main" val="2160593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23977-42AA-4767-9B5B-3E7446FBC828}"/>
              </a:ext>
            </a:extLst>
          </p:cNvPr>
          <p:cNvPicPr>
            <a:picLocks noChangeAspect="1"/>
          </p:cNvPicPr>
          <p:nvPr/>
        </p:nvPicPr>
        <p:blipFill>
          <a:blip r:embed="rId2"/>
          <a:stretch>
            <a:fillRect/>
          </a:stretch>
        </p:blipFill>
        <p:spPr>
          <a:xfrm>
            <a:off x="39194" y="3416533"/>
            <a:ext cx="8755597" cy="3226055"/>
          </a:xfrm>
          <a:prstGeom prst="rect">
            <a:avLst/>
          </a:prstGeom>
        </p:spPr>
      </p:pic>
      <p:sp>
        <p:nvSpPr>
          <p:cNvPr id="8" name="Rectangle 7"/>
          <p:cNvSpPr/>
          <p:nvPr/>
        </p:nvSpPr>
        <p:spPr>
          <a:xfrm>
            <a:off x="1082599" y="313803"/>
            <a:ext cx="6784848"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Research</a:t>
            </a:r>
          </a:p>
        </p:txBody>
      </p:sp>
      <p:sp>
        <p:nvSpPr>
          <p:cNvPr id="5" name="Slide Number Placeholder 2">
            <a:extLst>
              <a:ext uri="{FF2B5EF4-FFF2-40B4-BE49-F238E27FC236}">
                <a16:creationId xmlns:a16="http://schemas.microsoft.com/office/drawing/2014/main" id="{44BF1C53-C651-4651-8B2A-E1B9FFBC079B}"/>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9</a:t>
            </a:fld>
            <a:endParaRPr lang="en-US" dirty="0"/>
          </a:p>
        </p:txBody>
      </p:sp>
      <p:sp>
        <p:nvSpPr>
          <p:cNvPr id="10" name="TextBox 9">
            <a:extLst>
              <a:ext uri="{FF2B5EF4-FFF2-40B4-BE49-F238E27FC236}">
                <a16:creationId xmlns:a16="http://schemas.microsoft.com/office/drawing/2014/main" id="{792CC395-77C5-4952-9082-ACE74CB847EF}"/>
              </a:ext>
            </a:extLst>
          </p:cNvPr>
          <p:cNvSpPr txBox="1"/>
          <p:nvPr/>
        </p:nvSpPr>
        <p:spPr>
          <a:xfrm>
            <a:off x="0" y="922929"/>
            <a:ext cx="72053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Study of NEPLAN Software for Power Flow and Short Faults Analysis </a:t>
            </a:r>
          </a:p>
        </p:txBody>
      </p:sp>
      <p:sp>
        <p:nvSpPr>
          <p:cNvPr id="11" name="TextBox 10">
            <a:extLst>
              <a:ext uri="{FF2B5EF4-FFF2-40B4-BE49-F238E27FC236}">
                <a16:creationId xmlns:a16="http://schemas.microsoft.com/office/drawing/2014/main" id="{B51014CF-B8B5-487B-B103-5DB39598552B}"/>
              </a:ext>
            </a:extLst>
          </p:cNvPr>
          <p:cNvSpPr txBox="1"/>
          <p:nvPr/>
        </p:nvSpPr>
        <p:spPr>
          <a:xfrm>
            <a:off x="0" y="1292261"/>
            <a:ext cx="8996082"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hlinkClick r:id="rId3"/>
              </a:rPr>
              <a:t>https://www.researchgate.net/publication/277110587_Study_of_NEPLAN_Software_for_Load_Flow_and_Short_Faults_Analysis/stats</a:t>
            </a:r>
            <a:r>
              <a:rPr lang="en-US"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16F8E1B3-1484-4C9A-A09A-A204CC91BEA4}"/>
              </a:ext>
            </a:extLst>
          </p:cNvPr>
          <p:cNvPicPr>
            <a:picLocks noChangeAspect="1"/>
          </p:cNvPicPr>
          <p:nvPr/>
        </p:nvPicPr>
        <p:blipFill>
          <a:blip r:embed="rId4"/>
          <a:stretch>
            <a:fillRect/>
          </a:stretch>
        </p:blipFill>
        <p:spPr>
          <a:xfrm>
            <a:off x="8026921" y="1658436"/>
            <a:ext cx="767870" cy="806848"/>
          </a:xfrm>
          <a:prstGeom prst="rect">
            <a:avLst/>
          </a:prstGeom>
        </p:spPr>
      </p:pic>
      <p:sp>
        <p:nvSpPr>
          <p:cNvPr id="9" name="Rectangle 8"/>
          <p:cNvSpPr/>
          <p:nvPr/>
        </p:nvSpPr>
        <p:spPr>
          <a:xfrm>
            <a:off x="61174" y="2515185"/>
            <a:ext cx="8977317" cy="923330"/>
          </a:xfrm>
          <a:prstGeom prst="rect">
            <a:avLst/>
          </a:prstGeom>
          <a:solidFill>
            <a:schemeClr val="accent4">
              <a:lumMod val="20000"/>
              <a:lumOff val="80000"/>
            </a:schemeClr>
          </a:solidFill>
          <a:ln>
            <a:noFill/>
          </a:ln>
        </p:spPr>
        <p:txBody>
          <a:bodyPr wrap="square">
            <a:spAutoFit/>
          </a:bodyPr>
          <a:lstStyle/>
          <a:p>
            <a:r>
              <a:rPr lang="en-US" b="1" i="1" dirty="0">
                <a:latin typeface="Times New Roman" panose="02020603050405020304" pitchFamily="18" charset="0"/>
                <a:cs typeface="Times New Roman" panose="02020603050405020304" pitchFamily="18" charset="0"/>
              </a:rPr>
              <a:t>Acquired Expertise: </a:t>
            </a:r>
            <a:r>
              <a:rPr lang="en-US" dirty="0">
                <a:latin typeface="Times New Roman" panose="02020603050405020304" pitchFamily="18" charset="0"/>
                <a:cs typeface="Times New Roman" panose="02020603050405020304" pitchFamily="18" charset="0"/>
              </a:rPr>
              <a:t>Teaching, Tutorials, Lab Modeling &amp; Simulations, Curriculum Revision &amp; </a:t>
            </a:r>
            <a:r>
              <a:rPr lang="en-US" dirty="0" err="1">
                <a:latin typeface="Times New Roman" panose="02020603050405020304" pitchFamily="18" charset="0"/>
                <a:cs typeface="Times New Roman" panose="02020603050405020304" pitchFamily="18" charset="0"/>
              </a:rPr>
              <a:t>Prepartion</a:t>
            </a:r>
            <a:r>
              <a:rPr lang="en-US" dirty="0">
                <a:latin typeface="Times New Roman" panose="02020603050405020304" pitchFamily="18" charset="0"/>
                <a:cs typeface="Times New Roman" panose="02020603050405020304" pitchFamily="18" charset="0"/>
              </a:rPr>
              <a:t>, Dedication, Listening, "Try to Modeling the Student’s Way of Thinking.”</a:t>
            </a:r>
          </a:p>
          <a:p>
            <a:r>
              <a:rPr lang="en-US" dirty="0">
                <a:latin typeface="Times New Roman" panose="02020603050405020304" pitchFamily="18" charset="0"/>
                <a:cs typeface="Times New Roman" panose="02020603050405020304" pitchFamily="18" charset="0"/>
              </a:rPr>
              <a:t>Software Tools including: MS Office, MATLAB, NEPLAN, PLC’s Ladder Logic</a:t>
            </a:r>
          </a:p>
        </p:txBody>
      </p:sp>
      <p:sp>
        <p:nvSpPr>
          <p:cNvPr id="6" name="Rectangle 5"/>
          <p:cNvSpPr/>
          <p:nvPr/>
        </p:nvSpPr>
        <p:spPr>
          <a:xfrm>
            <a:off x="61174" y="1917911"/>
            <a:ext cx="7530612" cy="646331"/>
          </a:xfrm>
          <a:prstGeom prst="rect">
            <a:avLst/>
          </a:prstGeom>
        </p:spPr>
        <p:txBody>
          <a:bodyPr wrap="square">
            <a:spAutoFit/>
          </a:bodyPr>
          <a:lstStyle/>
          <a:p>
            <a:r>
              <a:rPr lang="en-US" dirty="0" err="1">
                <a:latin typeface="Times New Roman" panose="02020603050405020304" pitchFamily="18" charset="0"/>
                <a:cs typeface="Times New Roman" panose="02020603050405020304" pitchFamily="18" charset="0"/>
              </a:rPr>
              <a:t>B.Tech</a:t>
            </a:r>
            <a:r>
              <a:rPr lang="en-US" dirty="0">
                <a:latin typeface="Times New Roman" panose="02020603050405020304" pitchFamily="18" charset="0"/>
                <a:cs typeface="Times New Roman" panose="02020603050405020304" pitchFamily="18" charset="0"/>
              </a:rPr>
              <a:t> Project, 2008 at College of Industrial Technology, </a:t>
            </a:r>
            <a:r>
              <a:rPr lang="en-US" dirty="0" err="1">
                <a:latin typeface="Times New Roman" panose="02020603050405020304" pitchFamily="18" charset="0"/>
                <a:cs typeface="Times New Roman" panose="02020603050405020304" pitchFamily="18" charset="0"/>
              </a:rPr>
              <a:t>Misurata</a:t>
            </a:r>
            <a:r>
              <a:rPr lang="en-US" dirty="0">
                <a:latin typeface="Times New Roman" panose="02020603050405020304" pitchFamily="18" charset="0"/>
                <a:cs typeface="Times New Roman" panose="02020603050405020304" pitchFamily="18" charset="0"/>
              </a:rPr>
              <a:t>, Libya</a:t>
            </a:r>
          </a:p>
          <a:p>
            <a:r>
              <a:rPr lang="en-US" dirty="0">
                <a:latin typeface="Times New Roman" panose="02020603050405020304" pitchFamily="18" charset="0"/>
                <a:cs typeface="Times New Roman" panose="02020603050405020304" pitchFamily="18" charset="0"/>
              </a:rPr>
              <a:t>Advisor: Mohamed </a:t>
            </a:r>
            <a:r>
              <a:rPr lang="en-US" dirty="0" err="1">
                <a:latin typeface="Times New Roman" panose="02020603050405020304" pitchFamily="18" charset="0"/>
                <a:cs typeface="Times New Roman" panose="02020603050405020304" pitchFamily="18" charset="0"/>
              </a:rPr>
              <a:t>Shetwan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516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2062</TotalTime>
  <Words>1591</Words>
  <Application>Microsoft Office PowerPoint</Application>
  <PresentationFormat>On-screen Show (4:3)</PresentationFormat>
  <Paragraphs>275</Paragraphs>
  <Slides>28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Calibri</vt:lpstr>
      <vt:lpstr>Calibri Light</vt:lpstr>
      <vt:lpstr>Cambria</vt:lpstr>
      <vt:lpstr>Cambria Math</vt:lpstr>
      <vt:lpstr>ColfaxAI</vt:lpstr>
      <vt:lpstr>Courier New</vt:lpstr>
      <vt:lpstr>Gill Sans MT</vt:lpstr>
      <vt:lpstr>MS Mincho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Mhdella</cp:lastModifiedBy>
  <cp:revision>282</cp:revision>
  <dcterms:created xsi:type="dcterms:W3CDTF">2019-11-05T13:27:59Z</dcterms:created>
  <dcterms:modified xsi:type="dcterms:W3CDTF">2023-06-14T20:24:11Z</dcterms:modified>
</cp:coreProperties>
</file>